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  <p:sldMasterId id="2147483661" r:id="rId5"/>
  </p:sldMasterIdLst>
  <p:notesMasterIdLst>
    <p:notesMasterId r:id="rId34"/>
  </p:notesMasterIdLst>
  <p:sldIdLst>
    <p:sldId id="256" r:id="rId6"/>
    <p:sldId id="257" r:id="rId7"/>
    <p:sldId id="287" r:id="rId8"/>
    <p:sldId id="295" r:id="rId9"/>
    <p:sldId id="294" r:id="rId10"/>
    <p:sldId id="298" r:id="rId11"/>
    <p:sldId id="323" r:id="rId12"/>
    <p:sldId id="309" r:id="rId13"/>
    <p:sldId id="318" r:id="rId14"/>
    <p:sldId id="319" r:id="rId15"/>
    <p:sldId id="314" r:id="rId16"/>
    <p:sldId id="310" r:id="rId17"/>
    <p:sldId id="321" r:id="rId18"/>
    <p:sldId id="311" r:id="rId19"/>
    <p:sldId id="315" r:id="rId20"/>
    <p:sldId id="317" r:id="rId21"/>
    <p:sldId id="316" r:id="rId22"/>
    <p:sldId id="320" r:id="rId23"/>
    <p:sldId id="322" r:id="rId24"/>
    <p:sldId id="312" r:id="rId25"/>
    <p:sldId id="275" r:id="rId26"/>
    <p:sldId id="302" r:id="rId27"/>
    <p:sldId id="281" r:id="rId28"/>
    <p:sldId id="313" r:id="rId29"/>
    <p:sldId id="282" r:id="rId30"/>
    <p:sldId id="290" r:id="rId31"/>
    <p:sldId id="283" r:id="rId32"/>
    <p:sldId id="280" r:id="rId3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Proxima Nova" panose="020B0604020202020204" charset="0"/>
      <p:regular r:id="rId39"/>
      <p:bold r:id="rId40"/>
      <p:italic r:id="rId41"/>
      <p:boldItalic r:id="rId42"/>
    </p:embeddedFont>
    <p:embeddedFont>
      <p:font typeface="Trebuchet MS" panose="020B0603020202020204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47" roundtripDataSignature="AMtx7mgMgjjxYc7wOo/z20txWaf5jPb+T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ulton, Steven P  CIV USAF USAFA DF DFCS" initials="FSPCUUDD" lastIdx="3" clrIdx="0">
    <p:extLst>
      <p:ext uri="{19B8F6BF-5375-455C-9EA6-DF929625EA0E}">
        <p15:presenceInfo xmlns:p15="http://schemas.microsoft.com/office/powerpoint/2012/main" userId="S-1-5-21-4226522104-253499498-348158865-31667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E9761A-EA1B-4F77-9556-4A197A95C212}" v="6" dt="2022-11-03T16:07:53.968"/>
    <p1510:client id="{108E63AA-A2F9-4AE3-A503-C80385F65311}" v="23" dt="2022-11-03T16:06:36.025"/>
    <p1510:client id="{1E29152C-4579-4CAD-BE71-3B35CA018AF2}" v="60" dt="2022-11-03T15:13:11.409"/>
    <p1510:client id="{216324B0-7F41-496C-A345-CCB8491C0F65}" v="31" dt="2022-11-03T15:02:28.964"/>
    <p1510:client id="{24BE0F3C-6D1C-4209-8900-FB911DEEB353}" v="3" dt="2022-11-14T17:20:17.875"/>
    <p1510:client id="{4A4C0D20-89ED-724C-F355-6B4EC2CEFF93}" v="66" dt="2022-11-14T17:17:33.132"/>
    <p1510:client id="{4A9B59DE-6351-4772-A9B2-03FDFD08354B}" v="271" dt="2022-11-03T16:46:14.399"/>
    <p1510:client id="{4C5112C4-3554-C64E-B3AC-285E6CF3A0B2}" v="1243" dt="2022-11-01T16:51:24.255"/>
    <p1510:client id="{65D70CB1-1AEF-46D6-B06F-77339A867191}" v="35" dt="2022-11-03T16:10:25.929"/>
    <p1510:client id="{6EB7A834-065E-12A7-CDEC-EC849F5CAF5E}" v="76" dt="2022-11-01T20:55:08.735"/>
    <p1510:client id="{75783619-C4E3-922A-6C6F-1931FBF7E949}" v="454" dt="2022-11-07T16:47:44.640"/>
    <p1510:client id="{A4A7622E-5F95-0613-EDC7-398BFC43DBE9}" v="361" dt="2022-11-01T17:22:16.209"/>
    <p1510:client id="{BE10D79B-B0ED-6CC1-5106-BEFDA4179137}" v="136" dt="2022-11-03T16:36:45.845"/>
    <p1510:client id="{C838259A-2A20-A10F-0439-FB12342EBD13}" v="4" dt="2022-11-03T15:46:48.877"/>
    <p1510:client id="{CE3A6DC8-EA76-4B50-86F0-D31087EAD5B3}" v="2" dt="2022-11-14T17:20:13.510"/>
    <p1510:client id="{D02C847B-2D2D-3DFB-6675-A9DDD822C8B3}" v="1" dt="2022-11-09T16:36:49.202"/>
    <p1510:client id="{DA5981F4-7A34-8D1B-2D5C-DDA59AD49D16}" v="119" dt="2022-11-14T17:20:10.236"/>
    <p1510:client id="{E0DC9D0D-70C8-60AF-0F40-3E114B2298D3}" v="472" dt="2022-11-01T17:21:34.974"/>
    <p1510:client id="{E3674757-76FB-4AD6-970C-5F3205F6507B}" v="5" dt="2022-11-14T17:19:08.831"/>
    <p1510:client id="{E708B842-521A-4FA0-9567-969F886C0FE7}" v="315" dt="2022-11-01T16:40:55.862"/>
    <p1510:client id="{F8580567-0EA5-477D-B9EB-4B1675A01D0B}" v="10" dt="2022-11-03T16:11:41.186"/>
    <p1510:client id="{F862E93D-7E66-59E3-A717-A56FC2FCE182}" v="92" dt="2022-11-07T16:44:04.217"/>
  </p1510:revLst>
</p1510:revInfo>
</file>

<file path=ppt/tableStyles.xml><?xml version="1.0" encoding="utf-8"?>
<a:tblStyleLst xmlns:a="http://schemas.openxmlformats.org/drawingml/2006/main" def="{ED81B501-A72E-49CB-8916-6904597D5B02}">
  <a:tblStyle styleId="{ED81B501-A72E-49CB-8916-6904597D5B0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C3152A5E-BFCF-4E93-8599-64D5A1B066A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5.fntdata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customschemas.google.com/relationships/presentationmetadata" Target="metadata"/><Relationship Id="rId50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font" Target="fonts/font10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3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5.xml"/><Relationship Id="rId41" Type="http://schemas.openxmlformats.org/officeDocument/2006/relationships/font" Target="fonts/font7.fntdata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2.fntdata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rmanson, John C C1C USAF USAFA CW/CS12" userId="S::c23john.hermanson@afacademy.af.edu::6e1403c4-d699-4248-bc27-2e69a5d5b1ff" providerId="AD" clId="Web-{4A9B59DE-6351-4772-A9B2-03FDFD08354B}"/>
    <pc:docChg chg="modSld">
      <pc:chgData name="Hermanson, John C C1C USAF USAFA CW/CS12" userId="S::c23john.hermanson@afacademy.af.edu::6e1403c4-d699-4248-bc27-2e69a5d5b1ff" providerId="AD" clId="Web-{4A9B59DE-6351-4772-A9B2-03FDFD08354B}" dt="2022-11-03T16:46:14.399" v="269" actId="20577"/>
      <pc:docMkLst>
        <pc:docMk/>
      </pc:docMkLst>
      <pc:sldChg chg="modSp">
        <pc:chgData name="Hermanson, John C C1C USAF USAFA CW/CS12" userId="S::c23john.hermanson@afacademy.af.edu::6e1403c4-d699-4248-bc27-2e69a5d5b1ff" providerId="AD" clId="Web-{4A9B59DE-6351-4772-A9B2-03FDFD08354B}" dt="2022-11-03T16:46:14.399" v="269" actId="20577"/>
        <pc:sldMkLst>
          <pc:docMk/>
          <pc:sldMk cId="0" sldId="280"/>
        </pc:sldMkLst>
        <pc:spChg chg="mod">
          <ac:chgData name="Hermanson, John C C1C USAF USAFA CW/CS12" userId="S::c23john.hermanson@afacademy.af.edu::6e1403c4-d699-4248-bc27-2e69a5d5b1ff" providerId="AD" clId="Web-{4A9B59DE-6351-4772-A9B2-03FDFD08354B}" dt="2022-11-03T16:46:14.399" v="269" actId="20577"/>
          <ac:spMkLst>
            <pc:docMk/>
            <pc:sldMk cId="0" sldId="280"/>
            <ac:spMk id="298" creationId="{00000000-0000-0000-0000-000000000000}"/>
          </ac:spMkLst>
        </pc:spChg>
      </pc:sldChg>
    </pc:docChg>
  </pc:docChgLst>
  <pc:docChgLst>
    <pc:chgData name="Hermanson, John C C1C USAF USAFA CW/CS12" userId="S::c23john.hermanson@afacademy.af.edu::6e1403c4-d699-4248-bc27-2e69a5d5b1ff" providerId="AD" clId="Web-{108E63AA-A2F9-4AE3-A503-C80385F65311}"/>
    <pc:docChg chg="addSld modSld">
      <pc:chgData name="Hermanson, John C C1C USAF USAFA CW/CS12" userId="S::c23john.hermanson@afacademy.af.edu::6e1403c4-d699-4248-bc27-2e69a5d5b1ff" providerId="AD" clId="Web-{108E63AA-A2F9-4AE3-A503-C80385F65311}" dt="2022-11-03T16:06:36.025" v="20" actId="1076"/>
      <pc:docMkLst>
        <pc:docMk/>
      </pc:docMkLst>
      <pc:sldChg chg="addSp modSp new">
        <pc:chgData name="Hermanson, John C C1C USAF USAFA CW/CS12" userId="S::c23john.hermanson@afacademy.af.edu::6e1403c4-d699-4248-bc27-2e69a5d5b1ff" providerId="AD" clId="Web-{108E63AA-A2F9-4AE3-A503-C80385F65311}" dt="2022-11-03T16:06:36.025" v="20" actId="1076"/>
        <pc:sldMkLst>
          <pc:docMk/>
          <pc:sldMk cId="2285192089" sldId="320"/>
        </pc:sldMkLst>
        <pc:spChg chg="mod">
          <ac:chgData name="Hermanson, John C C1C USAF USAFA CW/CS12" userId="S::c23john.hermanson@afacademy.af.edu::6e1403c4-d699-4248-bc27-2e69a5d5b1ff" providerId="AD" clId="Web-{108E63AA-A2F9-4AE3-A503-C80385F65311}" dt="2022-11-03T16:06:26.416" v="17" actId="20577"/>
          <ac:spMkLst>
            <pc:docMk/>
            <pc:sldMk cId="2285192089" sldId="320"/>
            <ac:spMk id="3" creationId="{AF90FE6C-EF16-B356-6625-55881C5B4610}"/>
          </ac:spMkLst>
        </pc:spChg>
        <pc:picChg chg="add mod">
          <ac:chgData name="Hermanson, John C C1C USAF USAFA CW/CS12" userId="S::c23john.hermanson@afacademy.af.edu::6e1403c4-d699-4248-bc27-2e69a5d5b1ff" providerId="AD" clId="Web-{108E63AA-A2F9-4AE3-A503-C80385F65311}" dt="2022-11-03T16:06:36.025" v="20" actId="1076"/>
          <ac:picMkLst>
            <pc:docMk/>
            <pc:sldMk cId="2285192089" sldId="320"/>
            <ac:picMk id="5" creationId="{B9745FE2-EFE8-638E-501F-8764BE305D5B}"/>
          </ac:picMkLst>
        </pc:picChg>
      </pc:sldChg>
    </pc:docChg>
  </pc:docChgLst>
  <pc:docChgLst>
    <pc:chgData name="Singh, Alexander D C1C USAF USAFA CW/CS38" userId="S::c23alexander.singh@afacademy.af.edu::f4595871-4fbd-4477-9748-61b689356812" providerId="AD" clId="Web-{687D1E60-0448-23ED-FDA2-A06ADC7ACB0E}"/>
    <pc:docChg chg="modSld">
      <pc:chgData name="Singh, Alexander D C1C USAF USAFA CW/CS38" userId="S::c23alexander.singh@afacademy.af.edu::f4595871-4fbd-4477-9748-61b689356812" providerId="AD" clId="Web-{687D1E60-0448-23ED-FDA2-A06ADC7ACB0E}" dt="2022-09-06T16:31:25.672" v="9" actId="20577"/>
      <pc:docMkLst>
        <pc:docMk/>
      </pc:docMkLst>
      <pc:sldChg chg="modSp">
        <pc:chgData name="Singh, Alexander D C1C USAF USAFA CW/CS38" userId="S::c23alexander.singh@afacademy.af.edu::f4595871-4fbd-4477-9748-61b689356812" providerId="AD" clId="Web-{687D1E60-0448-23ED-FDA2-A06ADC7ACB0E}" dt="2022-09-06T16:31:25.672" v="9" actId="20577"/>
        <pc:sldMkLst>
          <pc:docMk/>
          <pc:sldMk cId="0" sldId="257"/>
        </pc:sldMkLst>
        <pc:spChg chg="mod">
          <ac:chgData name="Singh, Alexander D C1C USAF USAFA CW/CS38" userId="S::c23alexander.singh@afacademy.af.edu::f4595871-4fbd-4477-9748-61b689356812" providerId="AD" clId="Web-{687D1E60-0448-23ED-FDA2-A06ADC7ACB0E}" dt="2022-09-06T16:31:25.672" v="9" actId="20577"/>
          <ac:spMkLst>
            <pc:docMk/>
            <pc:sldMk cId="0" sldId="257"/>
            <ac:spMk id="2" creationId="{00000000-0000-0000-0000-000000000000}"/>
          </ac:spMkLst>
        </pc:spChg>
      </pc:sldChg>
      <pc:sldChg chg="modSp">
        <pc:chgData name="Singh, Alexander D C1C USAF USAFA CW/CS38" userId="S::c23alexander.singh@afacademy.af.edu::f4595871-4fbd-4477-9748-61b689356812" providerId="AD" clId="Web-{687D1E60-0448-23ED-FDA2-A06ADC7ACB0E}" dt="2022-09-06T16:29:52.452" v="7" actId="20577"/>
        <pc:sldMkLst>
          <pc:docMk/>
          <pc:sldMk cId="63723923" sldId="287"/>
        </pc:sldMkLst>
        <pc:spChg chg="mod">
          <ac:chgData name="Singh, Alexander D C1C USAF USAFA CW/CS38" userId="S::c23alexander.singh@afacademy.af.edu::f4595871-4fbd-4477-9748-61b689356812" providerId="AD" clId="Web-{687D1E60-0448-23ED-FDA2-A06ADC7ACB0E}" dt="2022-09-06T16:29:52.452" v="7" actId="20577"/>
          <ac:spMkLst>
            <pc:docMk/>
            <pc:sldMk cId="63723923" sldId="287"/>
            <ac:spMk id="2" creationId="{00000000-0000-0000-0000-000000000000}"/>
          </ac:spMkLst>
        </pc:spChg>
      </pc:sldChg>
    </pc:docChg>
  </pc:docChgLst>
  <pc:docChgLst>
    <pc:chgData name="Hermanson, John C C1C USAF USAFA CW/CS12" userId="S::c23john.hermanson@afacademy.af.edu::6e1403c4-d699-4248-bc27-2e69a5d5b1ff" providerId="AD" clId="Web-{0DE331E0-391B-45FA-B13B-B188BACBF408}"/>
    <pc:docChg chg="modSld">
      <pc:chgData name="Hermanson, John C C1C USAF USAFA CW/CS12" userId="S::c23john.hermanson@afacademy.af.edu::6e1403c4-d699-4248-bc27-2e69a5d5b1ff" providerId="AD" clId="Web-{0DE331E0-391B-45FA-B13B-B188BACBF408}" dt="2022-09-06T17:00:31.858" v="4" actId="1076"/>
      <pc:docMkLst>
        <pc:docMk/>
      </pc:docMkLst>
      <pc:sldChg chg="modSp">
        <pc:chgData name="Hermanson, John C C1C USAF USAFA CW/CS12" userId="S::c23john.hermanson@afacademy.af.edu::6e1403c4-d699-4248-bc27-2e69a5d5b1ff" providerId="AD" clId="Web-{0DE331E0-391B-45FA-B13B-B188BACBF408}" dt="2022-09-06T17:00:31.858" v="4" actId="1076"/>
        <pc:sldMkLst>
          <pc:docMk/>
          <pc:sldMk cId="0" sldId="280"/>
        </pc:sldMkLst>
        <pc:picChg chg="mod">
          <ac:chgData name="Hermanson, John C C1C USAF USAFA CW/CS12" userId="S::c23john.hermanson@afacademy.af.edu::6e1403c4-d699-4248-bc27-2e69a5d5b1ff" providerId="AD" clId="Web-{0DE331E0-391B-45FA-B13B-B188BACBF408}" dt="2022-09-06T17:00:31.858" v="4" actId="1076"/>
          <ac:picMkLst>
            <pc:docMk/>
            <pc:sldMk cId="0" sldId="280"/>
            <ac:picMk id="3" creationId="{7C652C35-9A15-13FA-F012-6E34E6F9B8EE}"/>
          </ac:picMkLst>
        </pc:picChg>
        <pc:picChg chg="mod">
          <ac:chgData name="Hermanson, John C C1C USAF USAFA CW/CS12" userId="S::c23john.hermanson@afacademy.af.edu::6e1403c4-d699-4248-bc27-2e69a5d5b1ff" providerId="AD" clId="Web-{0DE331E0-391B-45FA-B13B-B188BACBF408}" dt="2022-09-06T17:00:28.155" v="3" actId="1076"/>
          <ac:picMkLst>
            <pc:docMk/>
            <pc:sldMk cId="0" sldId="280"/>
            <ac:picMk id="1026" creationId="{7AFF4FF9-731D-E6BD-E25A-89563F43C872}"/>
          </ac:picMkLst>
        </pc:picChg>
      </pc:sldChg>
      <pc:sldChg chg="modSp">
        <pc:chgData name="Hermanson, John C C1C USAF USAFA CW/CS12" userId="S::c23john.hermanson@afacademy.af.edu::6e1403c4-d699-4248-bc27-2e69a5d5b1ff" providerId="AD" clId="Web-{0DE331E0-391B-45FA-B13B-B188BACBF408}" dt="2022-09-06T16:59:13.545" v="1" actId="20577"/>
        <pc:sldMkLst>
          <pc:docMk/>
          <pc:sldMk cId="0" sldId="282"/>
        </pc:sldMkLst>
        <pc:spChg chg="mod">
          <ac:chgData name="Hermanson, John C C1C USAF USAFA CW/CS12" userId="S::c23john.hermanson@afacademy.af.edu::6e1403c4-d699-4248-bc27-2e69a5d5b1ff" providerId="AD" clId="Web-{0DE331E0-391B-45FA-B13B-B188BACBF408}" dt="2022-09-06T16:59:13.545" v="1" actId="20577"/>
          <ac:spMkLst>
            <pc:docMk/>
            <pc:sldMk cId="0" sldId="282"/>
            <ac:spMk id="312" creationId="{00000000-0000-0000-0000-000000000000}"/>
          </ac:spMkLst>
        </pc:spChg>
      </pc:sldChg>
    </pc:docChg>
  </pc:docChgLst>
  <pc:docChgLst>
    <pc:chgData name="Henry, Quinn A C1C USAF USAFA CW/CS14" userId="S::c23quinn.henry@afacademy.af.edu::082a7edf-e859-4c54-ba07-d7d61e8984d1" providerId="AD" clId="Web-{E708B842-521A-4FA0-9567-969F886C0FE7}"/>
    <pc:docChg chg="addSld modSld">
      <pc:chgData name="Henry, Quinn A C1C USAF USAFA CW/CS14" userId="S::c23quinn.henry@afacademy.af.edu::082a7edf-e859-4c54-ba07-d7d61e8984d1" providerId="AD" clId="Web-{E708B842-521A-4FA0-9567-969F886C0FE7}" dt="2022-11-01T16:40:52.159" v="306" actId="20577"/>
      <pc:docMkLst>
        <pc:docMk/>
      </pc:docMkLst>
      <pc:sldChg chg="modSp">
        <pc:chgData name="Henry, Quinn A C1C USAF USAFA CW/CS14" userId="S::c23quinn.henry@afacademy.af.edu::082a7edf-e859-4c54-ba07-d7d61e8984d1" providerId="AD" clId="Web-{E708B842-521A-4FA0-9567-969F886C0FE7}" dt="2022-11-01T16:40:52.159" v="306" actId="20577"/>
        <pc:sldMkLst>
          <pc:docMk/>
          <pc:sldMk cId="0" sldId="281"/>
        </pc:sldMkLst>
        <pc:spChg chg="mod">
          <ac:chgData name="Henry, Quinn A C1C USAF USAFA CW/CS14" userId="S::c23quinn.henry@afacademy.af.edu::082a7edf-e859-4c54-ba07-d7d61e8984d1" providerId="AD" clId="Web-{E708B842-521A-4FA0-9567-969F886C0FE7}" dt="2022-11-01T16:40:52.159" v="306" actId="20577"/>
          <ac:spMkLst>
            <pc:docMk/>
            <pc:sldMk cId="0" sldId="281"/>
            <ac:spMk id="305" creationId="{00000000-0000-0000-0000-000000000000}"/>
          </ac:spMkLst>
        </pc:spChg>
        <pc:spChg chg="mod">
          <ac:chgData name="Henry, Quinn A C1C USAF USAFA CW/CS14" userId="S::c23quinn.henry@afacademy.af.edu::082a7edf-e859-4c54-ba07-d7d61e8984d1" providerId="AD" clId="Web-{E708B842-521A-4FA0-9567-969F886C0FE7}" dt="2022-11-01T16:36:41.155" v="90" actId="20577"/>
          <ac:spMkLst>
            <pc:docMk/>
            <pc:sldMk cId="0" sldId="281"/>
            <ac:spMk id="306" creationId="{00000000-0000-0000-0000-000000000000}"/>
          </ac:spMkLst>
        </pc:spChg>
      </pc:sldChg>
      <pc:sldChg chg="modSp new">
        <pc:chgData name="Henry, Quinn A C1C USAF USAFA CW/CS14" userId="S::c23quinn.henry@afacademy.af.edu::082a7edf-e859-4c54-ba07-d7d61e8984d1" providerId="AD" clId="Web-{E708B842-521A-4FA0-9567-969F886C0FE7}" dt="2022-11-01T16:34:35.419" v="8" actId="20577"/>
        <pc:sldMkLst>
          <pc:docMk/>
          <pc:sldMk cId="3091512977" sldId="309"/>
        </pc:sldMkLst>
        <pc:spChg chg="mod">
          <ac:chgData name="Henry, Quinn A C1C USAF USAFA CW/CS14" userId="S::c23quinn.henry@afacademy.af.edu::082a7edf-e859-4c54-ba07-d7d61e8984d1" providerId="AD" clId="Web-{E708B842-521A-4FA0-9567-969F886C0FE7}" dt="2022-11-01T16:34:35.419" v="8" actId="20577"/>
          <ac:spMkLst>
            <pc:docMk/>
            <pc:sldMk cId="3091512977" sldId="309"/>
            <ac:spMk id="3" creationId="{2E5582AB-E245-56BA-BE31-4382A8F154FF}"/>
          </ac:spMkLst>
        </pc:spChg>
      </pc:sldChg>
      <pc:sldChg chg="modSp new">
        <pc:chgData name="Henry, Quinn A C1C USAF USAFA CW/CS14" userId="S::c23quinn.henry@afacademy.af.edu::082a7edf-e859-4c54-ba07-d7d61e8984d1" providerId="AD" clId="Web-{E708B842-521A-4FA0-9567-969F886C0FE7}" dt="2022-11-01T16:35:32.826" v="52" actId="1076"/>
        <pc:sldMkLst>
          <pc:docMk/>
          <pc:sldMk cId="1160595726" sldId="310"/>
        </pc:sldMkLst>
        <pc:spChg chg="mod">
          <ac:chgData name="Henry, Quinn A C1C USAF USAFA CW/CS14" userId="S::c23quinn.henry@afacademy.af.edu::082a7edf-e859-4c54-ba07-d7d61e8984d1" providerId="AD" clId="Web-{E708B842-521A-4FA0-9567-969F886C0FE7}" dt="2022-11-01T16:35:32.826" v="52" actId="1076"/>
          <ac:spMkLst>
            <pc:docMk/>
            <pc:sldMk cId="1160595726" sldId="310"/>
            <ac:spMk id="3" creationId="{C895DEF2-ADA5-2A51-04AF-814659941C40}"/>
          </ac:spMkLst>
        </pc:spChg>
      </pc:sldChg>
      <pc:sldChg chg="modSp new">
        <pc:chgData name="Henry, Quinn A C1C USAF USAFA CW/CS14" userId="S::c23quinn.henry@afacademy.af.edu::082a7edf-e859-4c54-ba07-d7d61e8984d1" providerId="AD" clId="Web-{E708B842-521A-4FA0-9567-969F886C0FE7}" dt="2022-11-01T16:36:20.655" v="74" actId="20577"/>
        <pc:sldMkLst>
          <pc:docMk/>
          <pc:sldMk cId="1537050978" sldId="311"/>
        </pc:sldMkLst>
        <pc:spChg chg="mod">
          <ac:chgData name="Henry, Quinn A C1C USAF USAFA CW/CS14" userId="S::c23quinn.henry@afacademy.af.edu::082a7edf-e859-4c54-ba07-d7d61e8984d1" providerId="AD" clId="Web-{E708B842-521A-4FA0-9567-969F886C0FE7}" dt="2022-11-01T16:36:20.655" v="74" actId="20577"/>
          <ac:spMkLst>
            <pc:docMk/>
            <pc:sldMk cId="1537050978" sldId="311"/>
            <ac:spMk id="3" creationId="{84C94321-92C4-BB72-BA13-B2CF239B70F8}"/>
          </ac:spMkLst>
        </pc:spChg>
      </pc:sldChg>
      <pc:sldChg chg="modSp new">
        <pc:chgData name="Henry, Quinn A C1C USAF USAFA CW/CS14" userId="S::c23quinn.henry@afacademy.af.edu::082a7edf-e859-4c54-ba07-d7d61e8984d1" providerId="AD" clId="Web-{E708B842-521A-4FA0-9567-969F886C0FE7}" dt="2022-11-01T16:36:33.733" v="89" actId="20577"/>
        <pc:sldMkLst>
          <pc:docMk/>
          <pc:sldMk cId="800107051" sldId="312"/>
        </pc:sldMkLst>
        <pc:spChg chg="mod">
          <ac:chgData name="Henry, Quinn A C1C USAF USAFA CW/CS14" userId="S::c23quinn.henry@afacademy.af.edu::082a7edf-e859-4c54-ba07-d7d61e8984d1" providerId="AD" clId="Web-{E708B842-521A-4FA0-9567-969F886C0FE7}" dt="2022-11-01T16:36:33.733" v="89" actId="20577"/>
          <ac:spMkLst>
            <pc:docMk/>
            <pc:sldMk cId="800107051" sldId="312"/>
            <ac:spMk id="3" creationId="{AE8C0834-769E-2300-3FC3-03B86254E69A}"/>
          </ac:spMkLst>
        </pc:spChg>
      </pc:sldChg>
      <pc:sldChg chg="modSp new">
        <pc:chgData name="Henry, Quinn A C1C USAF USAFA CW/CS14" userId="S::c23quinn.henry@afacademy.af.edu::082a7edf-e859-4c54-ba07-d7d61e8984d1" providerId="AD" clId="Web-{E708B842-521A-4FA0-9567-969F886C0FE7}" dt="2022-11-01T16:40:32.659" v="268" actId="20577"/>
        <pc:sldMkLst>
          <pc:docMk/>
          <pc:sldMk cId="2381315928" sldId="313"/>
        </pc:sldMkLst>
        <pc:spChg chg="mod">
          <ac:chgData name="Henry, Quinn A C1C USAF USAFA CW/CS14" userId="S::c23quinn.henry@afacademy.af.edu::082a7edf-e859-4c54-ba07-d7d61e8984d1" providerId="AD" clId="Web-{E708B842-521A-4FA0-9567-969F886C0FE7}" dt="2022-11-01T16:40:32.659" v="268" actId="20577"/>
          <ac:spMkLst>
            <pc:docMk/>
            <pc:sldMk cId="2381315928" sldId="313"/>
            <ac:spMk id="2" creationId="{A59C23AA-0EBD-85AE-20C5-E29EC29AA2EC}"/>
          </ac:spMkLst>
        </pc:spChg>
        <pc:spChg chg="mod">
          <ac:chgData name="Henry, Quinn A C1C USAF USAFA CW/CS14" userId="S::c23quinn.henry@afacademy.af.edu::082a7edf-e859-4c54-ba07-d7d61e8984d1" providerId="AD" clId="Web-{E708B842-521A-4FA0-9567-969F886C0FE7}" dt="2022-11-01T16:37:30.422" v="114" actId="20577"/>
          <ac:spMkLst>
            <pc:docMk/>
            <pc:sldMk cId="2381315928" sldId="313"/>
            <ac:spMk id="3" creationId="{A3193751-867A-4207-7569-62D494FAC314}"/>
          </ac:spMkLst>
        </pc:spChg>
      </pc:sldChg>
    </pc:docChg>
  </pc:docChgLst>
  <pc:docChgLst>
    <pc:chgData name="Singh, Alexander D C1C USAF USAFA CW/CS38" userId="S::c23alexander.singh@afacademy.af.edu::f4595871-4fbd-4477-9748-61b689356812" providerId="AD" clId="Web-{8B42B62A-7C0F-C6BD-864B-1A9643E7E9DD}"/>
    <pc:docChg chg="modSld">
      <pc:chgData name="Singh, Alexander D C1C USAF USAFA CW/CS38" userId="S::c23alexander.singh@afacademy.af.edu::f4595871-4fbd-4477-9748-61b689356812" providerId="AD" clId="Web-{8B42B62A-7C0F-C6BD-864B-1A9643E7E9DD}" dt="2022-09-08T16:54:51.383" v="111" actId="20577"/>
      <pc:docMkLst>
        <pc:docMk/>
      </pc:docMkLst>
      <pc:sldChg chg="modSp">
        <pc:chgData name="Singh, Alexander D C1C USAF USAFA CW/CS38" userId="S::c23alexander.singh@afacademy.af.edu::f4595871-4fbd-4477-9748-61b689356812" providerId="AD" clId="Web-{8B42B62A-7C0F-C6BD-864B-1A9643E7E9DD}" dt="2022-09-08T16:54:51.383" v="111" actId="20577"/>
        <pc:sldMkLst>
          <pc:docMk/>
          <pc:sldMk cId="0" sldId="275"/>
        </pc:sldMkLst>
        <pc:spChg chg="mod">
          <ac:chgData name="Singh, Alexander D C1C USAF USAFA CW/CS38" userId="S::c23alexander.singh@afacademy.af.edu::f4595871-4fbd-4477-9748-61b689356812" providerId="AD" clId="Web-{8B42B62A-7C0F-C6BD-864B-1A9643E7E9DD}" dt="2022-09-08T16:54:51.383" v="111" actId="20577"/>
          <ac:spMkLst>
            <pc:docMk/>
            <pc:sldMk cId="0" sldId="275"/>
            <ac:spMk id="257" creationId="{00000000-0000-0000-0000-000000000000}"/>
          </ac:spMkLst>
        </pc:spChg>
      </pc:sldChg>
    </pc:docChg>
  </pc:docChgLst>
  <pc:docChgLst>
    <pc:chgData name="Pak, Nathan M C1C USAF USAFA CW/CS18" userId="S::c23nathan.pak@afacademy.af.edu::8195bfbc-b960-4083-853b-1bce3bf837c7" providerId="AD" clId="Web-{E7C2EA5E-E524-5E99-8E05-0D521B3B159C}"/>
    <pc:docChg chg="modSld">
      <pc:chgData name="Pak, Nathan M C1C USAF USAFA CW/CS18" userId="S::c23nathan.pak@afacademy.af.edu::8195bfbc-b960-4083-853b-1bce3bf837c7" providerId="AD" clId="Web-{E7C2EA5E-E524-5E99-8E05-0D521B3B159C}" dt="2022-10-04T02:02:14.567" v="78" actId="1076"/>
      <pc:docMkLst>
        <pc:docMk/>
      </pc:docMkLst>
      <pc:sldChg chg="addSp modSp">
        <pc:chgData name="Pak, Nathan M C1C USAF USAFA CW/CS18" userId="S::c23nathan.pak@afacademy.af.edu::8195bfbc-b960-4083-853b-1bce3bf837c7" providerId="AD" clId="Web-{E7C2EA5E-E524-5E99-8E05-0D521B3B159C}" dt="2022-10-04T02:02:14.567" v="78" actId="1076"/>
        <pc:sldMkLst>
          <pc:docMk/>
          <pc:sldMk cId="1235175226" sldId="307"/>
        </pc:sldMkLst>
        <pc:spChg chg="mod">
          <ac:chgData name="Pak, Nathan M C1C USAF USAFA CW/CS18" userId="S::c23nathan.pak@afacademy.af.edu::8195bfbc-b960-4083-853b-1bce3bf837c7" providerId="AD" clId="Web-{E7C2EA5E-E524-5E99-8E05-0D521B3B159C}" dt="2022-10-04T02:02:08.692" v="75" actId="14100"/>
          <ac:spMkLst>
            <pc:docMk/>
            <pc:sldMk cId="1235175226" sldId="307"/>
            <ac:spMk id="2" creationId="{8C1906B5-A894-D599-5FFA-553AAA0E66A3}"/>
          </ac:spMkLst>
        </pc:spChg>
        <pc:picChg chg="add mod">
          <ac:chgData name="Pak, Nathan M C1C USAF USAFA CW/CS18" userId="S::c23nathan.pak@afacademy.af.edu::8195bfbc-b960-4083-853b-1bce3bf837c7" providerId="AD" clId="Web-{E7C2EA5E-E524-5E99-8E05-0D521B3B159C}" dt="2022-10-04T02:02:14.567" v="78" actId="1076"/>
          <ac:picMkLst>
            <pc:docMk/>
            <pc:sldMk cId="1235175226" sldId="307"/>
            <ac:picMk id="5" creationId="{C2E2A03D-E0EB-6C30-06F9-1FAB5D79A42E}"/>
          </ac:picMkLst>
        </pc:picChg>
        <pc:picChg chg="add mod">
          <ac:chgData name="Pak, Nathan M C1C USAF USAFA CW/CS18" userId="S::c23nathan.pak@afacademy.af.edu::8195bfbc-b960-4083-853b-1bce3bf837c7" providerId="AD" clId="Web-{E7C2EA5E-E524-5E99-8E05-0D521B3B159C}" dt="2022-10-04T02:02:13.208" v="77" actId="14100"/>
          <ac:picMkLst>
            <pc:docMk/>
            <pc:sldMk cId="1235175226" sldId="307"/>
            <ac:picMk id="6" creationId="{B461BA1F-549A-ADD9-6352-ACB676298F48}"/>
          </ac:picMkLst>
        </pc:picChg>
      </pc:sldChg>
    </pc:docChg>
  </pc:docChgLst>
  <pc:docChgLst>
    <pc:chgData name="Singh, Alexander D C1C USAF USAFA CW/CS38" userId="f4595871-4fbd-4477-9748-61b689356812" providerId="ADAL" clId="{AC68014D-7018-0245-B6B0-768998F1800E}"/>
    <pc:docChg chg="undo custSel addSld delSld modSld sldOrd">
      <pc:chgData name="Singh, Alexander D C1C USAF USAFA CW/CS38" userId="f4595871-4fbd-4477-9748-61b689356812" providerId="ADAL" clId="{AC68014D-7018-0245-B6B0-768998F1800E}" dt="2022-09-30T17:16:44.410" v="1062" actId="20577"/>
      <pc:docMkLst>
        <pc:docMk/>
      </pc:docMkLst>
      <pc:sldChg chg="modSp">
        <pc:chgData name="Singh, Alexander D C1C USAF USAFA CW/CS38" userId="f4595871-4fbd-4477-9748-61b689356812" providerId="ADAL" clId="{AC68014D-7018-0245-B6B0-768998F1800E}" dt="2022-09-30T16:36:20.246" v="10" actId="931"/>
        <pc:sldMkLst>
          <pc:docMk/>
          <pc:sldMk cId="0" sldId="275"/>
        </pc:sldMkLst>
        <pc:spChg chg="mod">
          <ac:chgData name="Singh, Alexander D C1C USAF USAFA CW/CS38" userId="f4595871-4fbd-4477-9748-61b689356812" providerId="ADAL" clId="{AC68014D-7018-0245-B6B0-768998F1800E}" dt="2022-09-30T16:36:20.246" v="10" actId="931"/>
          <ac:spMkLst>
            <pc:docMk/>
            <pc:sldMk cId="0" sldId="275"/>
            <ac:spMk id="257" creationId="{00000000-0000-0000-0000-000000000000}"/>
          </ac:spMkLst>
        </pc:spChg>
      </pc:sldChg>
      <pc:sldChg chg="delSp modSp mod">
        <pc:chgData name="Singh, Alexander D C1C USAF USAFA CW/CS38" userId="f4595871-4fbd-4477-9748-61b689356812" providerId="ADAL" clId="{AC68014D-7018-0245-B6B0-768998F1800E}" dt="2022-09-30T17:10:18.868" v="872" actId="20577"/>
        <pc:sldMkLst>
          <pc:docMk/>
          <pc:sldMk cId="3096959588" sldId="300"/>
        </pc:sldMkLst>
        <pc:spChg chg="mod">
          <ac:chgData name="Singh, Alexander D C1C USAF USAFA CW/CS38" userId="f4595871-4fbd-4477-9748-61b689356812" providerId="ADAL" clId="{AC68014D-7018-0245-B6B0-768998F1800E}" dt="2022-09-30T17:10:18.868" v="872" actId="20577"/>
          <ac:spMkLst>
            <pc:docMk/>
            <pc:sldMk cId="3096959588" sldId="300"/>
            <ac:spMk id="2" creationId="{AEC4A5E0-980E-7FD7-1E0B-BED2A9A80516}"/>
          </ac:spMkLst>
        </pc:spChg>
        <pc:spChg chg="mod">
          <ac:chgData name="Singh, Alexander D C1C USAF USAFA CW/CS38" userId="f4595871-4fbd-4477-9748-61b689356812" providerId="ADAL" clId="{AC68014D-7018-0245-B6B0-768998F1800E}" dt="2022-09-30T16:48:46.736" v="205" actId="20577"/>
          <ac:spMkLst>
            <pc:docMk/>
            <pc:sldMk cId="3096959588" sldId="300"/>
            <ac:spMk id="3" creationId="{580F34E2-E086-B053-96E3-2B849E432017}"/>
          </ac:spMkLst>
        </pc:spChg>
        <pc:picChg chg="del">
          <ac:chgData name="Singh, Alexander D C1C USAF USAFA CW/CS38" userId="f4595871-4fbd-4477-9748-61b689356812" providerId="ADAL" clId="{AC68014D-7018-0245-B6B0-768998F1800E}" dt="2022-09-30T16:43:04.661" v="38" actId="478"/>
          <ac:picMkLst>
            <pc:docMk/>
            <pc:sldMk cId="3096959588" sldId="300"/>
            <ac:picMk id="5" creationId="{0CC781A1-3DBD-AF80-5406-16555A56FC39}"/>
          </ac:picMkLst>
        </pc:picChg>
        <pc:picChg chg="del">
          <ac:chgData name="Singh, Alexander D C1C USAF USAFA CW/CS38" userId="f4595871-4fbd-4477-9748-61b689356812" providerId="ADAL" clId="{AC68014D-7018-0245-B6B0-768998F1800E}" dt="2022-09-30T16:43:03.822" v="37" actId="478"/>
          <ac:picMkLst>
            <pc:docMk/>
            <pc:sldMk cId="3096959588" sldId="300"/>
            <ac:picMk id="6" creationId="{3910C8A5-7772-042D-9722-9E35438D5204}"/>
          </ac:picMkLst>
        </pc:picChg>
      </pc:sldChg>
      <pc:sldChg chg="addSp delSp modSp add mod ord">
        <pc:chgData name="Singh, Alexander D C1C USAF USAFA CW/CS38" userId="f4595871-4fbd-4477-9748-61b689356812" providerId="ADAL" clId="{AC68014D-7018-0245-B6B0-768998F1800E}" dt="2022-09-30T17:15:07.415" v="906" actId="20577"/>
        <pc:sldMkLst>
          <pc:docMk/>
          <pc:sldMk cId="1424605073" sldId="303"/>
        </pc:sldMkLst>
        <pc:spChg chg="mod">
          <ac:chgData name="Singh, Alexander D C1C USAF USAFA CW/CS38" userId="f4595871-4fbd-4477-9748-61b689356812" providerId="ADAL" clId="{AC68014D-7018-0245-B6B0-768998F1800E}" dt="2022-09-30T16:35:43.016" v="9" actId="5793"/>
          <ac:spMkLst>
            <pc:docMk/>
            <pc:sldMk cId="1424605073" sldId="303"/>
            <ac:spMk id="2" creationId="{AEC4A5E0-980E-7FD7-1E0B-BED2A9A80516}"/>
          </ac:spMkLst>
        </pc:spChg>
        <pc:spChg chg="mod">
          <ac:chgData name="Singh, Alexander D C1C USAF USAFA CW/CS38" userId="f4595871-4fbd-4477-9748-61b689356812" providerId="ADAL" clId="{AC68014D-7018-0245-B6B0-768998F1800E}" dt="2022-09-30T17:15:07.415" v="906" actId="20577"/>
          <ac:spMkLst>
            <pc:docMk/>
            <pc:sldMk cId="1424605073" sldId="303"/>
            <ac:spMk id="3" creationId="{580F34E2-E086-B053-96E3-2B849E432017}"/>
          </ac:spMkLst>
        </pc:spChg>
        <pc:picChg chg="del">
          <ac:chgData name="Singh, Alexander D C1C USAF USAFA CW/CS38" userId="f4595871-4fbd-4477-9748-61b689356812" providerId="ADAL" clId="{AC68014D-7018-0245-B6B0-768998F1800E}" dt="2022-09-30T16:34:06.902" v="4" actId="478"/>
          <ac:picMkLst>
            <pc:docMk/>
            <pc:sldMk cId="1424605073" sldId="303"/>
            <ac:picMk id="5" creationId="{0CC781A1-3DBD-AF80-5406-16555A56FC39}"/>
          </ac:picMkLst>
        </pc:picChg>
        <pc:picChg chg="del">
          <ac:chgData name="Singh, Alexander D C1C USAF USAFA CW/CS38" userId="f4595871-4fbd-4477-9748-61b689356812" providerId="ADAL" clId="{AC68014D-7018-0245-B6B0-768998F1800E}" dt="2022-09-30T16:34:06.221" v="3" actId="478"/>
          <ac:picMkLst>
            <pc:docMk/>
            <pc:sldMk cId="1424605073" sldId="303"/>
            <ac:picMk id="6" creationId="{3910C8A5-7772-042D-9722-9E35438D5204}"/>
          </ac:picMkLst>
        </pc:picChg>
        <pc:picChg chg="add mod">
          <ac:chgData name="Singh, Alexander D C1C USAF USAFA CW/CS38" userId="f4595871-4fbd-4477-9748-61b689356812" providerId="ADAL" clId="{AC68014D-7018-0245-B6B0-768998F1800E}" dt="2022-09-30T16:36:38.097" v="16" actId="1076"/>
          <ac:picMkLst>
            <pc:docMk/>
            <pc:sldMk cId="1424605073" sldId="303"/>
            <ac:picMk id="8" creationId="{CD84C78E-354C-FAD3-5AFA-8239D97B050C}"/>
          </ac:picMkLst>
        </pc:picChg>
        <pc:picChg chg="add mod">
          <ac:chgData name="Singh, Alexander D C1C USAF USAFA CW/CS38" userId="f4595871-4fbd-4477-9748-61b689356812" providerId="ADAL" clId="{AC68014D-7018-0245-B6B0-768998F1800E}" dt="2022-09-30T16:36:41.212" v="17" actId="1076"/>
          <ac:picMkLst>
            <pc:docMk/>
            <pc:sldMk cId="1424605073" sldId="303"/>
            <ac:picMk id="10" creationId="{618C7A50-A05A-6363-B497-279B7981977A}"/>
          </ac:picMkLst>
        </pc:picChg>
        <pc:picChg chg="add mod">
          <ac:chgData name="Singh, Alexander D C1C USAF USAFA CW/CS38" userId="f4595871-4fbd-4477-9748-61b689356812" providerId="ADAL" clId="{AC68014D-7018-0245-B6B0-768998F1800E}" dt="2022-09-30T16:37:48.522" v="22" actId="1076"/>
          <ac:picMkLst>
            <pc:docMk/>
            <pc:sldMk cId="1424605073" sldId="303"/>
            <ac:picMk id="12" creationId="{32969F80-AA20-213F-F7EF-861C5329A2D8}"/>
          </ac:picMkLst>
        </pc:picChg>
      </pc:sldChg>
      <pc:sldChg chg="new del">
        <pc:chgData name="Singh, Alexander D C1C USAF USAFA CW/CS38" userId="f4595871-4fbd-4477-9748-61b689356812" providerId="ADAL" clId="{AC68014D-7018-0245-B6B0-768998F1800E}" dt="2022-09-30T16:34:01.718" v="1" actId="2696"/>
        <pc:sldMkLst>
          <pc:docMk/>
          <pc:sldMk cId="3828192336" sldId="303"/>
        </pc:sldMkLst>
      </pc:sldChg>
      <pc:sldChg chg="addSp delSp modSp add del mod">
        <pc:chgData name="Singh, Alexander D C1C USAF USAFA CW/CS38" userId="f4595871-4fbd-4477-9748-61b689356812" providerId="ADAL" clId="{AC68014D-7018-0245-B6B0-768998F1800E}" dt="2022-09-30T17:15:13.614" v="907" actId="2696"/>
        <pc:sldMkLst>
          <pc:docMk/>
          <pc:sldMk cId="721663541" sldId="305"/>
        </pc:sldMkLst>
        <pc:spChg chg="del">
          <ac:chgData name="Singh, Alexander D C1C USAF USAFA CW/CS38" userId="f4595871-4fbd-4477-9748-61b689356812" providerId="ADAL" clId="{AC68014D-7018-0245-B6B0-768998F1800E}" dt="2022-09-30T16:39:06.848" v="27" actId="478"/>
          <ac:spMkLst>
            <pc:docMk/>
            <pc:sldMk cId="721663541" sldId="305"/>
            <ac:spMk id="2" creationId="{AEC4A5E0-980E-7FD7-1E0B-BED2A9A80516}"/>
          </ac:spMkLst>
        </pc:spChg>
        <pc:picChg chg="add mod">
          <ac:chgData name="Singh, Alexander D C1C USAF USAFA CW/CS38" userId="f4595871-4fbd-4477-9748-61b689356812" providerId="ADAL" clId="{AC68014D-7018-0245-B6B0-768998F1800E}" dt="2022-09-30T16:40:37.246" v="32" actId="1076"/>
          <ac:picMkLst>
            <pc:docMk/>
            <pc:sldMk cId="721663541" sldId="305"/>
            <ac:picMk id="6" creationId="{43235E83-6D2B-8595-3ABC-099411F8767F}"/>
          </ac:picMkLst>
        </pc:picChg>
        <pc:picChg chg="del">
          <ac:chgData name="Singh, Alexander D C1C USAF USAFA CW/CS38" userId="f4595871-4fbd-4477-9748-61b689356812" providerId="ADAL" clId="{AC68014D-7018-0245-B6B0-768998F1800E}" dt="2022-09-30T16:38:48.957" v="24" actId="478"/>
          <ac:picMkLst>
            <pc:docMk/>
            <pc:sldMk cId="721663541" sldId="305"/>
            <ac:picMk id="8" creationId="{CD84C78E-354C-FAD3-5AFA-8239D97B050C}"/>
          </ac:picMkLst>
        </pc:picChg>
        <pc:picChg chg="add del mod">
          <ac:chgData name="Singh, Alexander D C1C USAF USAFA CW/CS38" userId="f4595871-4fbd-4477-9748-61b689356812" providerId="ADAL" clId="{AC68014D-7018-0245-B6B0-768998F1800E}" dt="2022-09-30T16:41:47.689" v="36" actId="478"/>
          <ac:picMkLst>
            <pc:docMk/>
            <pc:sldMk cId="721663541" sldId="305"/>
            <ac:picMk id="9" creationId="{9DF600C2-1862-28D0-19FB-3DEFD6A721FD}"/>
          </ac:picMkLst>
        </pc:picChg>
        <pc:picChg chg="del">
          <ac:chgData name="Singh, Alexander D C1C USAF USAFA CW/CS38" userId="f4595871-4fbd-4477-9748-61b689356812" providerId="ADAL" clId="{AC68014D-7018-0245-B6B0-768998F1800E}" dt="2022-09-30T16:38:49.908" v="25" actId="478"/>
          <ac:picMkLst>
            <pc:docMk/>
            <pc:sldMk cId="721663541" sldId="305"/>
            <ac:picMk id="10" creationId="{618C7A50-A05A-6363-B497-279B7981977A}"/>
          </ac:picMkLst>
        </pc:picChg>
        <pc:picChg chg="del">
          <ac:chgData name="Singh, Alexander D C1C USAF USAFA CW/CS38" userId="f4595871-4fbd-4477-9748-61b689356812" providerId="ADAL" clId="{AC68014D-7018-0245-B6B0-768998F1800E}" dt="2022-09-30T16:38:51.165" v="26" actId="478"/>
          <ac:picMkLst>
            <pc:docMk/>
            <pc:sldMk cId="721663541" sldId="305"/>
            <ac:picMk id="12" creationId="{32969F80-AA20-213F-F7EF-861C5329A2D8}"/>
          </ac:picMkLst>
        </pc:picChg>
      </pc:sldChg>
      <pc:sldChg chg="modSp mod">
        <pc:chgData name="Singh, Alexander D C1C USAF USAFA CW/CS38" userId="f4595871-4fbd-4477-9748-61b689356812" providerId="ADAL" clId="{AC68014D-7018-0245-B6B0-768998F1800E}" dt="2022-09-30T17:16:44.410" v="1062" actId="20577"/>
        <pc:sldMkLst>
          <pc:docMk/>
          <pc:sldMk cId="3214444181" sldId="309"/>
        </pc:sldMkLst>
        <pc:spChg chg="mod">
          <ac:chgData name="Singh, Alexander D C1C USAF USAFA CW/CS38" userId="f4595871-4fbd-4477-9748-61b689356812" providerId="ADAL" clId="{AC68014D-7018-0245-B6B0-768998F1800E}" dt="2022-09-30T17:16:44.410" v="1062" actId="20577"/>
          <ac:spMkLst>
            <pc:docMk/>
            <pc:sldMk cId="3214444181" sldId="309"/>
            <ac:spMk id="2" creationId="{0FE008E4-F5C8-DCC4-C58D-7FE02C2B158B}"/>
          </ac:spMkLst>
        </pc:spChg>
      </pc:sldChg>
    </pc:docChg>
  </pc:docChgLst>
  <pc:docChgLst>
    <pc:chgData name="Pak, Nathan M C1C USAF USAFA CW/CS18" userId="S::c23nathan.pak@afacademy.af.edu::8195bfbc-b960-4083-853b-1bce3bf837c7" providerId="AD" clId="Web-{F862E93D-7E66-59E3-A717-A56FC2FCE182}"/>
    <pc:docChg chg="modSld">
      <pc:chgData name="Pak, Nathan M C1C USAF USAFA CW/CS18" userId="S::c23nathan.pak@afacademy.af.edu::8195bfbc-b960-4083-853b-1bce3bf837c7" providerId="AD" clId="Web-{F862E93D-7E66-59E3-A717-A56FC2FCE182}" dt="2022-11-07T16:44:04.217" v="90" actId="20577"/>
      <pc:docMkLst>
        <pc:docMk/>
      </pc:docMkLst>
      <pc:sldChg chg="modSp">
        <pc:chgData name="Pak, Nathan M C1C USAF USAFA CW/CS18" userId="S::c23nathan.pak@afacademy.af.edu::8195bfbc-b960-4083-853b-1bce3bf837c7" providerId="AD" clId="Web-{F862E93D-7E66-59E3-A717-A56FC2FCE182}" dt="2022-11-07T16:44:04.217" v="90" actId="20577"/>
        <pc:sldMkLst>
          <pc:docMk/>
          <pc:sldMk cId="0" sldId="275"/>
        </pc:sldMkLst>
        <pc:spChg chg="mod">
          <ac:chgData name="Pak, Nathan M C1C USAF USAFA CW/CS18" userId="S::c23nathan.pak@afacademy.af.edu::8195bfbc-b960-4083-853b-1bce3bf837c7" providerId="AD" clId="Web-{F862E93D-7E66-59E3-A717-A56FC2FCE182}" dt="2022-11-07T16:44:04.217" v="90" actId="20577"/>
          <ac:spMkLst>
            <pc:docMk/>
            <pc:sldMk cId="0" sldId="275"/>
            <ac:spMk id="257" creationId="{00000000-0000-0000-0000-000000000000}"/>
          </ac:spMkLst>
        </pc:spChg>
      </pc:sldChg>
    </pc:docChg>
  </pc:docChgLst>
  <pc:docChgLst>
    <pc:chgData name="Hermanson, John C C1C USAF USAFA CW/CS12" userId="S::c23john.hermanson@afacademy.af.edu::6e1403c4-d699-4248-bc27-2e69a5d5b1ff" providerId="AD" clId="Web-{65D70CB1-1AEF-46D6-B06F-77339A867191}"/>
    <pc:docChg chg="addSld modSld">
      <pc:chgData name="Hermanson, John C C1C USAF USAFA CW/CS12" userId="S::c23john.hermanson@afacademy.af.edu::6e1403c4-d699-4248-bc27-2e69a5d5b1ff" providerId="AD" clId="Web-{65D70CB1-1AEF-46D6-B06F-77339A867191}" dt="2022-11-03T16:10:25.929" v="32" actId="1076"/>
      <pc:docMkLst>
        <pc:docMk/>
      </pc:docMkLst>
      <pc:sldChg chg="addSp modSp new">
        <pc:chgData name="Hermanson, John C C1C USAF USAFA CW/CS12" userId="S::c23john.hermanson@afacademy.af.edu::6e1403c4-d699-4248-bc27-2e69a5d5b1ff" providerId="AD" clId="Web-{65D70CB1-1AEF-46D6-B06F-77339A867191}" dt="2022-11-03T16:10:25.929" v="32" actId="1076"/>
        <pc:sldMkLst>
          <pc:docMk/>
          <pc:sldMk cId="389531703" sldId="322"/>
        </pc:sldMkLst>
        <pc:spChg chg="mod">
          <ac:chgData name="Hermanson, John C C1C USAF USAFA CW/CS12" userId="S::c23john.hermanson@afacademy.af.edu::6e1403c4-d699-4248-bc27-2e69a5d5b1ff" providerId="AD" clId="Web-{65D70CB1-1AEF-46D6-B06F-77339A867191}" dt="2022-11-03T16:10:15.335" v="28" actId="20577"/>
          <ac:spMkLst>
            <pc:docMk/>
            <pc:sldMk cId="389531703" sldId="322"/>
            <ac:spMk id="3" creationId="{055B6951-7477-D4D2-C972-F04A3B7A21E0}"/>
          </ac:spMkLst>
        </pc:spChg>
        <pc:picChg chg="add mod">
          <ac:chgData name="Hermanson, John C C1C USAF USAFA CW/CS12" userId="S::c23john.hermanson@afacademy.af.edu::6e1403c4-d699-4248-bc27-2e69a5d5b1ff" providerId="AD" clId="Web-{65D70CB1-1AEF-46D6-B06F-77339A867191}" dt="2022-11-03T16:10:25.929" v="32" actId="1076"/>
          <ac:picMkLst>
            <pc:docMk/>
            <pc:sldMk cId="389531703" sldId="322"/>
            <ac:picMk id="5" creationId="{2F1D05FC-D802-5333-0517-183A125DE805}"/>
          </ac:picMkLst>
        </pc:picChg>
      </pc:sldChg>
    </pc:docChg>
  </pc:docChgLst>
  <pc:docChgLst>
    <pc:chgData name="Henry, Quinn A C1C USAF USAFA CW/CS14" userId="S::c23quinn.henry@afacademy.af.edu::082a7edf-e859-4c54-ba07-d7d61e8984d1" providerId="AD" clId="Web-{565EDDB3-012D-38E2-E533-E62334A941C5}"/>
    <pc:docChg chg="addSld modSld">
      <pc:chgData name="Henry, Quinn A C1C USAF USAFA CW/CS14" userId="S::c23quinn.henry@afacademy.af.edu::082a7edf-e859-4c54-ba07-d7d61e8984d1" providerId="AD" clId="Web-{565EDDB3-012D-38E2-E533-E62334A941C5}" dt="2022-09-08T16:53:58.504" v="1285" actId="20577"/>
      <pc:docMkLst>
        <pc:docMk/>
      </pc:docMkLst>
      <pc:sldChg chg="modSp">
        <pc:chgData name="Henry, Quinn A C1C USAF USAFA CW/CS14" userId="S::c23quinn.henry@afacademy.af.edu::082a7edf-e859-4c54-ba07-d7d61e8984d1" providerId="AD" clId="Web-{565EDDB3-012D-38E2-E533-E62334A941C5}" dt="2022-09-06T16:32:35.996" v="470" actId="20577"/>
        <pc:sldMkLst>
          <pc:docMk/>
          <pc:sldMk cId="0" sldId="259"/>
        </pc:sldMkLst>
        <pc:spChg chg="mod">
          <ac:chgData name="Henry, Quinn A C1C USAF USAFA CW/CS14" userId="S::c23quinn.henry@afacademy.af.edu::082a7edf-e859-4c54-ba07-d7d61e8984d1" providerId="AD" clId="Web-{565EDDB3-012D-38E2-E533-E62334A941C5}" dt="2022-09-06T16:32:35.996" v="470" actId="20577"/>
          <ac:spMkLst>
            <pc:docMk/>
            <pc:sldMk cId="0" sldId="259"/>
            <ac:spMk id="106" creationId="{00000000-0000-0000-0000-000000000000}"/>
          </ac:spMkLst>
        </pc:spChg>
      </pc:sldChg>
      <pc:sldChg chg="modSp">
        <pc:chgData name="Henry, Quinn A C1C USAF USAFA CW/CS14" userId="S::c23quinn.henry@afacademy.af.edu::082a7edf-e859-4c54-ba07-d7d61e8984d1" providerId="AD" clId="Web-{565EDDB3-012D-38E2-E533-E62334A941C5}" dt="2022-09-06T17:06:18.045" v="894" actId="20577"/>
        <pc:sldMkLst>
          <pc:docMk/>
          <pc:sldMk cId="0" sldId="275"/>
        </pc:sldMkLst>
        <pc:spChg chg="mod">
          <ac:chgData name="Henry, Quinn A C1C USAF USAFA CW/CS14" userId="S::c23quinn.henry@afacademy.af.edu::082a7edf-e859-4c54-ba07-d7d61e8984d1" providerId="AD" clId="Web-{565EDDB3-012D-38E2-E533-E62334A941C5}" dt="2022-09-06T17:06:18.045" v="894" actId="20577"/>
          <ac:spMkLst>
            <pc:docMk/>
            <pc:sldMk cId="0" sldId="275"/>
            <ac:spMk id="257" creationId="{00000000-0000-0000-0000-000000000000}"/>
          </ac:spMkLst>
        </pc:spChg>
      </pc:sldChg>
      <pc:sldChg chg="modSp">
        <pc:chgData name="Henry, Quinn A C1C USAF USAFA CW/CS14" userId="S::c23quinn.henry@afacademy.af.edu::082a7edf-e859-4c54-ba07-d7d61e8984d1" providerId="AD" clId="Web-{565EDDB3-012D-38E2-E533-E62334A941C5}" dt="2022-09-06T16:45:50.275" v="877" actId="20577"/>
        <pc:sldMkLst>
          <pc:docMk/>
          <pc:sldMk cId="0" sldId="280"/>
        </pc:sldMkLst>
        <pc:spChg chg="mod">
          <ac:chgData name="Henry, Quinn A C1C USAF USAFA CW/CS14" userId="S::c23quinn.henry@afacademy.af.edu::082a7edf-e859-4c54-ba07-d7d61e8984d1" providerId="AD" clId="Web-{565EDDB3-012D-38E2-E533-E62334A941C5}" dt="2022-09-06T16:45:50.275" v="877" actId="20577"/>
          <ac:spMkLst>
            <pc:docMk/>
            <pc:sldMk cId="0" sldId="280"/>
            <ac:spMk id="298" creationId="{00000000-0000-0000-0000-000000000000}"/>
          </ac:spMkLst>
        </pc:spChg>
      </pc:sldChg>
      <pc:sldChg chg="modSp">
        <pc:chgData name="Henry, Quinn A C1C USAF USAFA CW/CS14" userId="S::c23quinn.henry@afacademy.af.edu::082a7edf-e859-4c54-ba07-d7d61e8984d1" providerId="AD" clId="Web-{565EDDB3-012D-38E2-E533-E62334A941C5}" dt="2022-09-06T17:13:17.521" v="1264" actId="20577"/>
        <pc:sldMkLst>
          <pc:docMk/>
          <pc:sldMk cId="0" sldId="281"/>
        </pc:sldMkLst>
        <pc:spChg chg="mod">
          <ac:chgData name="Henry, Quinn A C1C USAF USAFA CW/CS14" userId="S::c23quinn.henry@afacademy.af.edu::082a7edf-e859-4c54-ba07-d7d61e8984d1" providerId="AD" clId="Web-{565EDDB3-012D-38E2-E533-E62334A941C5}" dt="2022-09-06T17:13:17.521" v="1264" actId="20577"/>
          <ac:spMkLst>
            <pc:docMk/>
            <pc:sldMk cId="0" sldId="281"/>
            <ac:spMk id="305" creationId="{00000000-0000-0000-0000-000000000000}"/>
          </ac:spMkLst>
        </pc:spChg>
        <pc:spChg chg="mod">
          <ac:chgData name="Henry, Quinn A C1C USAF USAFA CW/CS14" userId="S::c23quinn.henry@afacademy.af.edu::082a7edf-e859-4c54-ba07-d7d61e8984d1" providerId="AD" clId="Web-{565EDDB3-012D-38E2-E533-E62334A941C5}" dt="2022-09-06T16:45:13.306" v="824" actId="20577"/>
          <ac:spMkLst>
            <pc:docMk/>
            <pc:sldMk cId="0" sldId="281"/>
            <ac:spMk id="306" creationId="{00000000-0000-0000-0000-000000000000}"/>
          </ac:spMkLst>
        </pc:spChg>
      </pc:sldChg>
      <pc:sldChg chg="modSp">
        <pc:chgData name="Henry, Quinn A C1C USAF USAFA CW/CS14" userId="S::c23quinn.henry@afacademy.af.edu::082a7edf-e859-4c54-ba07-d7d61e8984d1" providerId="AD" clId="Web-{565EDDB3-012D-38E2-E533-E62334A941C5}" dt="2022-09-06T16:45:00.884" v="800" actId="20577"/>
        <pc:sldMkLst>
          <pc:docMk/>
          <pc:sldMk cId="0" sldId="282"/>
        </pc:sldMkLst>
        <pc:spChg chg="mod">
          <ac:chgData name="Henry, Quinn A C1C USAF USAFA CW/CS14" userId="S::c23quinn.henry@afacademy.af.edu::082a7edf-e859-4c54-ba07-d7d61e8984d1" providerId="AD" clId="Web-{565EDDB3-012D-38E2-E533-E62334A941C5}" dt="2022-09-06T16:45:00.884" v="800" actId="20577"/>
          <ac:spMkLst>
            <pc:docMk/>
            <pc:sldMk cId="0" sldId="282"/>
            <ac:spMk id="312" creationId="{00000000-0000-0000-0000-000000000000}"/>
          </ac:spMkLst>
        </pc:spChg>
      </pc:sldChg>
      <pc:sldChg chg="modSp">
        <pc:chgData name="Henry, Quinn A C1C USAF USAFA CW/CS14" userId="S::c23quinn.henry@afacademy.af.edu::082a7edf-e859-4c54-ba07-d7d61e8984d1" providerId="AD" clId="Web-{565EDDB3-012D-38E2-E533-E62334A941C5}" dt="2022-09-06T16:31:54.777" v="457" actId="20577"/>
        <pc:sldMkLst>
          <pc:docMk/>
          <pc:sldMk cId="637770" sldId="294"/>
        </pc:sldMkLst>
        <pc:spChg chg="mod">
          <ac:chgData name="Henry, Quinn A C1C USAF USAFA CW/CS14" userId="S::c23quinn.henry@afacademy.af.edu::082a7edf-e859-4c54-ba07-d7d61e8984d1" providerId="AD" clId="Web-{565EDDB3-012D-38E2-E533-E62334A941C5}" dt="2022-09-06T16:31:54.777" v="457" actId="20577"/>
          <ac:spMkLst>
            <pc:docMk/>
            <pc:sldMk cId="637770" sldId="294"/>
            <ac:spMk id="2" creationId="{8E40806D-67BA-4F1F-74F0-B84FAD95653E}"/>
          </ac:spMkLst>
        </pc:spChg>
      </pc:sldChg>
      <pc:sldChg chg="addSp modSp new">
        <pc:chgData name="Henry, Quinn A C1C USAF USAFA CW/CS14" userId="S::c23quinn.henry@afacademy.af.edu::082a7edf-e859-4c54-ba07-d7d61e8984d1" providerId="AD" clId="Web-{565EDDB3-012D-38E2-E533-E62334A941C5}" dt="2022-09-06T17:04:56.887" v="889" actId="14100"/>
        <pc:sldMkLst>
          <pc:docMk/>
          <pc:sldMk cId="1560606005" sldId="295"/>
        </pc:sldMkLst>
        <pc:spChg chg="mod">
          <ac:chgData name="Henry, Quinn A C1C USAF USAFA CW/CS14" userId="S::c23quinn.henry@afacademy.af.edu::082a7edf-e859-4c54-ba07-d7d61e8984d1" providerId="AD" clId="Web-{565EDDB3-012D-38E2-E533-E62334A941C5}" dt="2022-09-06T17:04:42.356" v="884" actId="1076"/>
          <ac:spMkLst>
            <pc:docMk/>
            <pc:sldMk cId="1560606005" sldId="295"/>
            <ac:spMk id="2" creationId="{D91036E8-0116-0DEA-EE4A-8201573C6784}"/>
          </ac:spMkLst>
        </pc:spChg>
        <pc:spChg chg="mod">
          <ac:chgData name="Henry, Quinn A C1C USAF USAFA CW/CS14" userId="S::c23quinn.henry@afacademy.af.edu::082a7edf-e859-4c54-ba07-d7d61e8984d1" providerId="AD" clId="Web-{565EDDB3-012D-38E2-E533-E62334A941C5}" dt="2022-09-06T16:15:17.291" v="15" actId="20577"/>
          <ac:spMkLst>
            <pc:docMk/>
            <pc:sldMk cId="1560606005" sldId="295"/>
            <ac:spMk id="3" creationId="{F6C0CA0D-A03B-C6EC-C6F9-A0D005022D0C}"/>
          </ac:spMkLst>
        </pc:spChg>
        <pc:picChg chg="add mod">
          <ac:chgData name="Henry, Quinn A C1C USAF USAFA CW/CS14" userId="S::c23quinn.henry@afacademy.af.edu::082a7edf-e859-4c54-ba07-d7d61e8984d1" providerId="AD" clId="Web-{565EDDB3-012D-38E2-E533-E62334A941C5}" dt="2022-09-06T17:03:48.605" v="881" actId="1076"/>
          <ac:picMkLst>
            <pc:docMk/>
            <pc:sldMk cId="1560606005" sldId="295"/>
            <ac:picMk id="5" creationId="{59473F0F-FB8B-36BD-7354-45A4D09B1DA3}"/>
          </ac:picMkLst>
        </pc:picChg>
        <pc:picChg chg="add mod">
          <ac:chgData name="Henry, Quinn A C1C USAF USAFA CW/CS14" userId="S::c23quinn.henry@afacademy.af.edu::082a7edf-e859-4c54-ba07-d7d61e8984d1" providerId="AD" clId="Web-{565EDDB3-012D-38E2-E533-E62334A941C5}" dt="2022-09-06T17:04:56.887" v="889" actId="14100"/>
          <ac:picMkLst>
            <pc:docMk/>
            <pc:sldMk cId="1560606005" sldId="295"/>
            <ac:picMk id="6" creationId="{17EA4097-0E95-0867-DA63-79B0434D15CC}"/>
          </ac:picMkLst>
        </pc:picChg>
      </pc:sldChg>
      <pc:sldChg chg="modSp">
        <pc:chgData name="Henry, Quinn A C1C USAF USAFA CW/CS14" userId="S::c23quinn.henry@afacademy.af.edu::082a7edf-e859-4c54-ba07-d7d61e8984d1" providerId="AD" clId="Web-{565EDDB3-012D-38E2-E533-E62334A941C5}" dt="2022-09-08T16:53:58.504" v="1285" actId="20577"/>
        <pc:sldMkLst>
          <pc:docMk/>
          <pc:sldMk cId="3096959588" sldId="300"/>
        </pc:sldMkLst>
        <pc:spChg chg="mod">
          <ac:chgData name="Henry, Quinn A C1C USAF USAFA CW/CS14" userId="S::c23quinn.henry@afacademy.af.edu::082a7edf-e859-4c54-ba07-d7d61e8984d1" providerId="AD" clId="Web-{565EDDB3-012D-38E2-E533-E62334A941C5}" dt="2022-09-08T16:53:58.504" v="1285" actId="20577"/>
          <ac:spMkLst>
            <pc:docMk/>
            <pc:sldMk cId="3096959588" sldId="300"/>
            <ac:spMk id="2" creationId="{AEC4A5E0-980E-7FD7-1E0B-BED2A9A80516}"/>
          </ac:spMkLst>
        </pc:spChg>
      </pc:sldChg>
    </pc:docChg>
  </pc:docChgLst>
  <pc:docChgLst>
    <pc:chgData name="Pak, Nathan M C1C USAF USAFA CW/CS18" userId="S::c23nathan.pak@afacademy.af.edu::8195bfbc-b960-4083-853b-1bce3bf837c7" providerId="AD" clId="Web-{BE10D79B-B0ED-6CC1-5106-BEFDA4179137}"/>
    <pc:docChg chg="addSld modSld sldOrd">
      <pc:chgData name="Pak, Nathan M C1C USAF USAFA CW/CS18" userId="S::c23nathan.pak@afacademy.af.edu::8195bfbc-b960-4083-853b-1bce3bf837c7" providerId="AD" clId="Web-{BE10D79B-B0ED-6CC1-5106-BEFDA4179137}" dt="2022-11-03T16:36:45.845" v="133" actId="20577"/>
      <pc:docMkLst>
        <pc:docMk/>
      </pc:docMkLst>
      <pc:sldChg chg="modSp new ord">
        <pc:chgData name="Pak, Nathan M C1C USAF USAFA CW/CS18" userId="S::c23nathan.pak@afacademy.af.edu::8195bfbc-b960-4083-853b-1bce3bf837c7" providerId="AD" clId="Web-{BE10D79B-B0ED-6CC1-5106-BEFDA4179137}" dt="2022-11-03T16:36:45.845" v="133" actId="20577"/>
        <pc:sldMkLst>
          <pc:docMk/>
          <pc:sldMk cId="2203781390" sldId="321"/>
        </pc:sldMkLst>
        <pc:spChg chg="mod">
          <ac:chgData name="Pak, Nathan M C1C USAF USAFA CW/CS18" userId="S::c23nathan.pak@afacademy.af.edu::8195bfbc-b960-4083-853b-1bce3bf837c7" providerId="AD" clId="Web-{BE10D79B-B0ED-6CC1-5106-BEFDA4179137}" dt="2022-11-03T16:36:45.845" v="133" actId="20577"/>
          <ac:spMkLst>
            <pc:docMk/>
            <pc:sldMk cId="2203781390" sldId="321"/>
            <ac:spMk id="2" creationId="{6A1F7EA9-F2D3-ABD0-F2E0-7BCAAC734357}"/>
          </ac:spMkLst>
        </pc:spChg>
        <pc:spChg chg="mod">
          <ac:chgData name="Pak, Nathan M C1C USAF USAFA CW/CS18" userId="S::c23nathan.pak@afacademy.af.edu::8195bfbc-b960-4083-853b-1bce3bf837c7" providerId="AD" clId="Web-{BE10D79B-B0ED-6CC1-5106-BEFDA4179137}" dt="2022-11-03T16:08:59.442" v="17" actId="20577"/>
          <ac:spMkLst>
            <pc:docMk/>
            <pc:sldMk cId="2203781390" sldId="321"/>
            <ac:spMk id="3" creationId="{1EC835B9-73DA-CC35-C214-D0668557B564}"/>
          </ac:spMkLst>
        </pc:spChg>
      </pc:sldChg>
    </pc:docChg>
  </pc:docChgLst>
  <pc:docChgLst>
    <pc:chgData name="Hermanson, John C C1C USAF USAFA CW/CS12" userId="S::c23john.hermanson@afacademy.af.edu::6e1403c4-d699-4248-bc27-2e69a5d5b1ff" providerId="AD" clId="Web-{E3674757-76FB-4AD6-970C-5F3205F6507B}"/>
    <pc:docChg chg="modSld">
      <pc:chgData name="Hermanson, John C C1C USAF USAFA CW/CS12" userId="S::c23john.hermanson@afacademy.af.edu::6e1403c4-d699-4248-bc27-2e69a5d5b1ff" providerId="AD" clId="Web-{E3674757-76FB-4AD6-970C-5F3205F6507B}" dt="2022-11-14T17:19:08.831" v="4" actId="1076"/>
      <pc:docMkLst>
        <pc:docMk/>
      </pc:docMkLst>
      <pc:sldChg chg="addSp modSp">
        <pc:chgData name="Hermanson, John C C1C USAF USAFA CW/CS12" userId="S::c23john.hermanson@afacademy.af.edu::6e1403c4-d699-4248-bc27-2e69a5d5b1ff" providerId="AD" clId="Web-{E3674757-76FB-4AD6-970C-5F3205F6507B}" dt="2022-11-14T17:19:08.831" v="4" actId="1076"/>
        <pc:sldMkLst>
          <pc:docMk/>
          <pc:sldMk cId="389531703" sldId="322"/>
        </pc:sldMkLst>
        <pc:spChg chg="add mod">
          <ac:chgData name="Hermanson, John C C1C USAF USAFA CW/CS12" userId="S::c23john.hermanson@afacademy.af.edu::6e1403c4-d699-4248-bc27-2e69a5d5b1ff" providerId="AD" clId="Web-{E3674757-76FB-4AD6-970C-5F3205F6507B}" dt="2022-11-14T17:19:08.831" v="4" actId="1076"/>
          <ac:spMkLst>
            <pc:docMk/>
            <pc:sldMk cId="389531703" sldId="322"/>
            <ac:spMk id="7" creationId="{F9661F26-E169-A0E8-E3FF-8E28B8ED14A7}"/>
          </ac:spMkLst>
        </pc:spChg>
      </pc:sldChg>
    </pc:docChg>
  </pc:docChgLst>
  <pc:docChgLst>
    <pc:chgData name="Singh, Alexander D C1C USAF USAFA CW/CS38" userId="f4595871-4fbd-4477-9748-61b689356812" providerId="ADAL" clId="{4C5112C4-3554-C64E-B3AC-285E6CF3A0B2}"/>
    <pc:docChg chg="custSel addSld modSld">
      <pc:chgData name="Singh, Alexander D C1C USAF USAFA CW/CS38" userId="f4595871-4fbd-4477-9748-61b689356812" providerId="ADAL" clId="{4C5112C4-3554-C64E-B3AC-285E6CF3A0B2}" dt="2022-11-01T16:51:24.255" v="1241" actId="20577"/>
      <pc:docMkLst>
        <pc:docMk/>
      </pc:docMkLst>
      <pc:sldChg chg="addSp modSp mod">
        <pc:chgData name="Singh, Alexander D C1C USAF USAFA CW/CS38" userId="f4595871-4fbd-4477-9748-61b689356812" providerId="ADAL" clId="{4C5112C4-3554-C64E-B3AC-285E6CF3A0B2}" dt="2022-11-01T16:50:38.844" v="1240" actId="1076"/>
        <pc:sldMkLst>
          <pc:docMk/>
          <pc:sldMk cId="800107051" sldId="312"/>
        </pc:sldMkLst>
        <pc:picChg chg="add mod">
          <ac:chgData name="Singh, Alexander D C1C USAF USAFA CW/CS38" userId="f4595871-4fbd-4477-9748-61b689356812" providerId="ADAL" clId="{4C5112C4-3554-C64E-B3AC-285E6CF3A0B2}" dt="2022-11-01T16:50:38.844" v="1240" actId="1076"/>
          <ac:picMkLst>
            <pc:docMk/>
            <pc:sldMk cId="800107051" sldId="312"/>
            <ac:picMk id="6" creationId="{CE412CD5-CB72-1D59-6A72-6F1AC639FCF5}"/>
          </ac:picMkLst>
        </pc:picChg>
      </pc:sldChg>
      <pc:sldChg chg="modSp new mod">
        <pc:chgData name="Singh, Alexander D C1C USAF USAFA CW/CS38" userId="f4595871-4fbd-4477-9748-61b689356812" providerId="ADAL" clId="{4C5112C4-3554-C64E-B3AC-285E6CF3A0B2}" dt="2022-11-01T16:51:24.255" v="1241" actId="20577"/>
        <pc:sldMkLst>
          <pc:docMk/>
          <pc:sldMk cId="2329327752" sldId="314"/>
        </pc:sldMkLst>
        <pc:spChg chg="mod">
          <ac:chgData name="Singh, Alexander D C1C USAF USAFA CW/CS38" userId="f4595871-4fbd-4477-9748-61b689356812" providerId="ADAL" clId="{4C5112C4-3554-C64E-B3AC-285E6CF3A0B2}" dt="2022-11-01T16:51:24.255" v="1241" actId="20577"/>
          <ac:spMkLst>
            <pc:docMk/>
            <pc:sldMk cId="2329327752" sldId="314"/>
            <ac:spMk id="2" creationId="{E0039818-7A19-755A-029B-AA39165B9614}"/>
          </ac:spMkLst>
        </pc:spChg>
        <pc:spChg chg="mod">
          <ac:chgData name="Singh, Alexander D C1C USAF USAFA CW/CS38" userId="f4595871-4fbd-4477-9748-61b689356812" providerId="ADAL" clId="{4C5112C4-3554-C64E-B3AC-285E6CF3A0B2}" dt="2022-11-01T16:42:07.689" v="16" actId="20577"/>
          <ac:spMkLst>
            <pc:docMk/>
            <pc:sldMk cId="2329327752" sldId="314"/>
            <ac:spMk id="3" creationId="{2E286E0B-8F73-9DFC-EAE4-00F424676E1D}"/>
          </ac:spMkLst>
        </pc:spChg>
      </pc:sldChg>
    </pc:docChg>
  </pc:docChgLst>
  <pc:docChgLst>
    <pc:chgData name="Henry, Quinn A C1C USAF USAFA CW/CS14" userId="S::c23quinn.henry@afacademy.af.edu::082a7edf-e859-4c54-ba07-d7d61e8984d1" providerId="AD" clId="Web-{163A8F37-7A88-7CA0-9813-0C7540C43404}"/>
    <pc:docChg chg="modSld">
      <pc:chgData name="Henry, Quinn A C1C USAF USAFA CW/CS14" userId="S::c23quinn.henry@afacademy.af.edu::082a7edf-e859-4c54-ba07-d7d61e8984d1" providerId="AD" clId="Web-{163A8F37-7A88-7CA0-9813-0C7540C43404}" dt="2022-09-30T17:20:57.054" v="129"/>
      <pc:docMkLst>
        <pc:docMk/>
      </pc:docMkLst>
      <pc:sldChg chg="delSp">
        <pc:chgData name="Henry, Quinn A C1C USAF USAFA CW/CS14" userId="S::c23quinn.henry@afacademy.af.edu::082a7edf-e859-4c54-ba07-d7d61e8984d1" providerId="AD" clId="Web-{163A8F37-7A88-7CA0-9813-0C7540C43404}" dt="2022-09-30T17:20:57.054" v="129"/>
        <pc:sldMkLst>
          <pc:docMk/>
          <pc:sldMk cId="0" sldId="280"/>
        </pc:sldMkLst>
        <pc:picChg chg="del">
          <ac:chgData name="Henry, Quinn A C1C USAF USAFA CW/CS14" userId="S::c23quinn.henry@afacademy.af.edu::082a7edf-e859-4c54-ba07-d7d61e8984d1" providerId="AD" clId="Web-{163A8F37-7A88-7CA0-9813-0C7540C43404}" dt="2022-09-30T17:20:55.554" v="128"/>
          <ac:picMkLst>
            <pc:docMk/>
            <pc:sldMk cId="0" sldId="280"/>
            <ac:picMk id="3" creationId="{7C652C35-9A15-13FA-F012-6E34E6F9B8EE}"/>
          </ac:picMkLst>
        </pc:picChg>
        <pc:picChg chg="del">
          <ac:chgData name="Henry, Quinn A C1C USAF USAFA CW/CS14" userId="S::c23quinn.henry@afacademy.af.edu::082a7edf-e859-4c54-ba07-d7d61e8984d1" providerId="AD" clId="Web-{163A8F37-7A88-7CA0-9813-0C7540C43404}" dt="2022-09-30T17:20:57.054" v="129"/>
          <ac:picMkLst>
            <pc:docMk/>
            <pc:sldMk cId="0" sldId="280"/>
            <ac:picMk id="1026" creationId="{7AFF4FF9-731D-E6BD-E25A-89563F43C872}"/>
          </ac:picMkLst>
        </pc:picChg>
      </pc:sldChg>
      <pc:sldChg chg="addSp modSp">
        <pc:chgData name="Henry, Quinn A C1C USAF USAFA CW/CS14" userId="S::c23quinn.henry@afacademy.af.edu::082a7edf-e859-4c54-ba07-d7d61e8984d1" providerId="AD" clId="Web-{163A8F37-7A88-7CA0-9813-0C7540C43404}" dt="2022-09-30T17:18:46.162" v="127" actId="20577"/>
        <pc:sldMkLst>
          <pc:docMk/>
          <pc:sldMk cId="3589199166" sldId="304"/>
        </pc:sldMkLst>
        <pc:spChg chg="mod">
          <ac:chgData name="Henry, Quinn A C1C USAF USAFA CW/CS14" userId="S::c23quinn.henry@afacademy.af.edu::082a7edf-e859-4c54-ba07-d7d61e8984d1" providerId="AD" clId="Web-{163A8F37-7A88-7CA0-9813-0C7540C43404}" dt="2022-09-30T17:13:15.079" v="37" actId="20577"/>
          <ac:spMkLst>
            <pc:docMk/>
            <pc:sldMk cId="3589199166" sldId="304"/>
            <ac:spMk id="2" creationId="{2AF0F29A-C36C-F4C3-8498-53F29F97D7EA}"/>
          </ac:spMkLst>
        </pc:spChg>
        <pc:spChg chg="add mod">
          <ac:chgData name="Henry, Quinn A C1C USAF USAFA CW/CS14" userId="S::c23quinn.henry@afacademy.af.edu::082a7edf-e859-4c54-ba07-d7d61e8984d1" providerId="AD" clId="Web-{163A8F37-7A88-7CA0-9813-0C7540C43404}" dt="2022-09-30T17:14:38.236" v="66" actId="1076"/>
          <ac:spMkLst>
            <pc:docMk/>
            <pc:sldMk cId="3589199166" sldId="304"/>
            <ac:spMk id="7" creationId="{CC9746EE-C39E-1213-6E69-50483698769F}"/>
          </ac:spMkLst>
        </pc:spChg>
        <pc:spChg chg="add mod">
          <ac:chgData name="Henry, Quinn A C1C USAF USAFA CW/CS14" userId="S::c23quinn.henry@afacademy.af.edu::082a7edf-e859-4c54-ba07-d7d61e8984d1" providerId="AD" clId="Web-{163A8F37-7A88-7CA0-9813-0C7540C43404}" dt="2022-09-30T17:18:46.162" v="127" actId="20577"/>
          <ac:spMkLst>
            <pc:docMk/>
            <pc:sldMk cId="3589199166" sldId="304"/>
            <ac:spMk id="8" creationId="{F0F5B238-485A-D776-FC2B-5C9191D0CABA}"/>
          </ac:spMkLst>
        </pc:spChg>
        <pc:picChg chg="add mod">
          <ac:chgData name="Henry, Quinn A C1C USAF USAFA CW/CS14" userId="S::c23quinn.henry@afacademy.af.edu::082a7edf-e859-4c54-ba07-d7d61e8984d1" providerId="AD" clId="Web-{163A8F37-7A88-7CA0-9813-0C7540C43404}" dt="2022-09-30T17:13:26.813" v="41" actId="1076"/>
          <ac:picMkLst>
            <pc:docMk/>
            <pc:sldMk cId="3589199166" sldId="304"/>
            <ac:picMk id="5" creationId="{623200EE-AE58-B442-8BC2-1623AB93015D}"/>
          </ac:picMkLst>
        </pc:picChg>
        <pc:picChg chg="add mod">
          <ac:chgData name="Henry, Quinn A C1C USAF USAFA CW/CS14" userId="S::c23quinn.henry@afacademy.af.edu::082a7edf-e859-4c54-ba07-d7d61e8984d1" providerId="AD" clId="Web-{163A8F37-7A88-7CA0-9813-0C7540C43404}" dt="2022-09-30T17:14:46.502" v="70" actId="1076"/>
          <ac:picMkLst>
            <pc:docMk/>
            <pc:sldMk cId="3589199166" sldId="304"/>
            <ac:picMk id="6" creationId="{845988D8-EEBC-B45D-3B19-919190181608}"/>
          </ac:picMkLst>
        </pc:picChg>
      </pc:sldChg>
      <pc:sldChg chg="addSp delSp modSp">
        <pc:chgData name="Henry, Quinn A C1C USAF USAFA CW/CS14" userId="S::c23quinn.henry@afacademy.af.edu::082a7edf-e859-4c54-ba07-d7d61e8984d1" providerId="AD" clId="Web-{163A8F37-7A88-7CA0-9813-0C7540C43404}" dt="2022-09-30T17:12:30.547" v="25" actId="1076"/>
        <pc:sldMkLst>
          <pc:docMk/>
          <pc:sldMk cId="2778303396" sldId="306"/>
        </pc:sldMkLst>
        <pc:spChg chg="mod">
          <ac:chgData name="Henry, Quinn A C1C USAF USAFA CW/CS14" userId="S::c23quinn.henry@afacademy.af.edu::082a7edf-e859-4c54-ba07-d7d61e8984d1" providerId="AD" clId="Web-{163A8F37-7A88-7CA0-9813-0C7540C43404}" dt="2022-09-30T17:12:14.687" v="24" actId="20577"/>
          <ac:spMkLst>
            <pc:docMk/>
            <pc:sldMk cId="2778303396" sldId="306"/>
            <ac:spMk id="2" creationId="{87087A79-D667-B93A-6BB1-3F08742AA2E2}"/>
          </ac:spMkLst>
        </pc:spChg>
        <pc:spChg chg="mod">
          <ac:chgData name="Henry, Quinn A C1C USAF USAFA CW/CS14" userId="S::c23quinn.henry@afacademy.af.edu::082a7edf-e859-4c54-ba07-d7d61e8984d1" providerId="AD" clId="Web-{163A8F37-7A88-7CA0-9813-0C7540C43404}" dt="2022-09-30T17:10:38.061" v="16" actId="1076"/>
          <ac:spMkLst>
            <pc:docMk/>
            <pc:sldMk cId="2778303396" sldId="306"/>
            <ac:spMk id="9" creationId="{9C8D0E2A-6E38-FB29-5036-D2C3A799965B}"/>
          </ac:spMkLst>
        </pc:spChg>
        <pc:spChg chg="add mod">
          <ac:chgData name="Henry, Quinn A C1C USAF USAFA CW/CS14" userId="S::c23quinn.henry@afacademy.af.edu::082a7edf-e859-4c54-ba07-d7d61e8984d1" providerId="AD" clId="Web-{163A8F37-7A88-7CA0-9813-0C7540C43404}" dt="2022-09-30T17:11:50.672" v="21" actId="20577"/>
          <ac:spMkLst>
            <pc:docMk/>
            <pc:sldMk cId="2778303396" sldId="306"/>
            <ac:spMk id="10" creationId="{7A77C502-322B-5261-F477-9CB9DAF2326F}"/>
          </ac:spMkLst>
        </pc:spChg>
        <pc:picChg chg="del">
          <ac:chgData name="Henry, Quinn A C1C USAF USAFA CW/CS14" userId="S::c23quinn.henry@afacademy.af.edu::082a7edf-e859-4c54-ba07-d7d61e8984d1" providerId="AD" clId="Web-{163A8F37-7A88-7CA0-9813-0C7540C43404}" dt="2022-09-30T17:09:02.919" v="0"/>
          <ac:picMkLst>
            <pc:docMk/>
            <pc:sldMk cId="2778303396" sldId="306"/>
            <ac:picMk id="5" creationId="{13E217B9-436A-5D10-3F10-0B04FB0F0277}"/>
          </ac:picMkLst>
        </pc:picChg>
        <pc:picChg chg="add mod">
          <ac:chgData name="Henry, Quinn A C1C USAF USAFA CW/CS14" userId="S::c23quinn.henry@afacademy.af.edu::082a7edf-e859-4c54-ba07-d7d61e8984d1" providerId="AD" clId="Web-{163A8F37-7A88-7CA0-9813-0C7540C43404}" dt="2022-09-30T17:12:30.547" v="25" actId="1076"/>
          <ac:picMkLst>
            <pc:docMk/>
            <pc:sldMk cId="2778303396" sldId="306"/>
            <ac:picMk id="7" creationId="{3061CB4D-FE87-654D-9C47-E26B7C2AE48C}"/>
          </ac:picMkLst>
        </pc:picChg>
        <pc:picChg chg="mod">
          <ac:chgData name="Henry, Quinn A C1C USAF USAFA CW/CS14" userId="S::c23quinn.henry@afacademy.af.edu::082a7edf-e859-4c54-ba07-d7d61e8984d1" providerId="AD" clId="Web-{163A8F37-7A88-7CA0-9813-0C7540C43404}" dt="2022-09-30T17:10:30.686" v="15" actId="1076"/>
          <ac:picMkLst>
            <pc:docMk/>
            <pc:sldMk cId="2778303396" sldId="306"/>
            <ac:picMk id="8" creationId="{7A47F3C5-E18D-421C-0658-B59F9462DBC9}"/>
          </ac:picMkLst>
        </pc:picChg>
      </pc:sldChg>
    </pc:docChg>
  </pc:docChgLst>
  <pc:docChgLst>
    <pc:chgData name="Henry, Quinn A C1C USAF USAFA CW/CS14" userId="S::c23quinn.henry@afacademy.af.edu::082a7edf-e859-4c54-ba07-d7d61e8984d1" providerId="AD" clId="Web-{DE4D7017-56B4-ED78-835F-2F5DC15E7B61}"/>
    <pc:docChg chg="addSld modSld sldOrd">
      <pc:chgData name="Henry, Quinn A C1C USAF USAFA CW/CS14" userId="S::c23quinn.henry@afacademy.af.edu::082a7edf-e859-4c54-ba07-d7d61e8984d1" providerId="AD" clId="Web-{DE4D7017-56B4-ED78-835F-2F5DC15E7B61}" dt="2022-09-12T13:33:00.735" v="245"/>
      <pc:docMkLst>
        <pc:docMk/>
      </pc:docMkLst>
      <pc:sldChg chg="modSp">
        <pc:chgData name="Henry, Quinn A C1C USAF USAFA CW/CS14" userId="S::c23quinn.henry@afacademy.af.edu::082a7edf-e859-4c54-ba07-d7d61e8984d1" providerId="AD" clId="Web-{DE4D7017-56B4-ED78-835F-2F5DC15E7B61}" dt="2022-09-12T13:04:15.610" v="1" actId="20577"/>
        <pc:sldMkLst>
          <pc:docMk/>
          <pc:sldMk cId="0" sldId="256"/>
        </pc:sldMkLst>
        <pc:spChg chg="mod">
          <ac:chgData name="Henry, Quinn A C1C USAF USAFA CW/CS14" userId="S::c23quinn.henry@afacademy.af.edu::082a7edf-e859-4c54-ba07-d7d61e8984d1" providerId="AD" clId="Web-{DE4D7017-56B4-ED78-835F-2F5DC15E7B61}" dt="2022-09-12T13:04:15.610" v="1" actId="20577"/>
          <ac:spMkLst>
            <pc:docMk/>
            <pc:sldMk cId="0" sldId="256"/>
            <ac:spMk id="82" creationId="{00000000-0000-0000-0000-000000000000}"/>
          </ac:spMkLst>
        </pc:spChg>
      </pc:sldChg>
      <pc:sldChg chg="modSp">
        <pc:chgData name="Henry, Quinn A C1C USAF USAFA CW/CS14" userId="S::c23quinn.henry@afacademy.af.edu::082a7edf-e859-4c54-ba07-d7d61e8984d1" providerId="AD" clId="Web-{DE4D7017-56B4-ED78-835F-2F5DC15E7B61}" dt="2022-09-12T13:30:41.671" v="216" actId="20577"/>
        <pc:sldMkLst>
          <pc:docMk/>
          <pc:sldMk cId="0" sldId="282"/>
        </pc:sldMkLst>
        <pc:spChg chg="mod">
          <ac:chgData name="Henry, Quinn A C1C USAF USAFA CW/CS14" userId="S::c23quinn.henry@afacademy.af.edu::082a7edf-e859-4c54-ba07-d7d61e8984d1" providerId="AD" clId="Web-{DE4D7017-56B4-ED78-835F-2F5DC15E7B61}" dt="2022-09-12T13:30:41.671" v="216" actId="20577"/>
          <ac:spMkLst>
            <pc:docMk/>
            <pc:sldMk cId="0" sldId="282"/>
            <ac:spMk id="312" creationId="{00000000-0000-0000-0000-000000000000}"/>
          </ac:spMkLst>
        </pc:spChg>
      </pc:sldChg>
      <pc:sldChg chg="modSp">
        <pc:chgData name="Henry, Quinn A C1C USAF USAFA CW/CS14" userId="S::c23quinn.henry@afacademy.af.edu::082a7edf-e859-4c54-ba07-d7d61e8984d1" providerId="AD" clId="Web-{DE4D7017-56B4-ED78-835F-2F5DC15E7B61}" dt="2022-09-12T13:07:09.363" v="4" actId="1076"/>
        <pc:sldMkLst>
          <pc:docMk/>
          <pc:sldMk cId="1560606005" sldId="295"/>
        </pc:sldMkLst>
        <pc:spChg chg="mod">
          <ac:chgData name="Henry, Quinn A C1C USAF USAFA CW/CS14" userId="S::c23quinn.henry@afacademy.af.edu::082a7edf-e859-4c54-ba07-d7d61e8984d1" providerId="AD" clId="Web-{DE4D7017-56B4-ED78-835F-2F5DC15E7B61}" dt="2022-09-12T13:07:05.378" v="3" actId="20577"/>
          <ac:spMkLst>
            <pc:docMk/>
            <pc:sldMk cId="1560606005" sldId="295"/>
            <ac:spMk id="2" creationId="{D91036E8-0116-0DEA-EE4A-8201573C6784}"/>
          </ac:spMkLst>
        </pc:spChg>
        <pc:picChg chg="mod">
          <ac:chgData name="Henry, Quinn A C1C USAF USAFA CW/CS14" userId="S::c23quinn.henry@afacademy.af.edu::082a7edf-e859-4c54-ba07-d7d61e8984d1" providerId="AD" clId="Web-{DE4D7017-56B4-ED78-835F-2F5DC15E7B61}" dt="2022-09-12T13:07:09.363" v="4" actId="1076"/>
          <ac:picMkLst>
            <pc:docMk/>
            <pc:sldMk cId="1560606005" sldId="295"/>
            <ac:picMk id="6" creationId="{17EA4097-0E95-0867-DA63-79B0434D15CC}"/>
          </ac:picMkLst>
        </pc:picChg>
      </pc:sldChg>
      <pc:sldChg chg="modSp">
        <pc:chgData name="Henry, Quinn A C1C USAF USAFA CW/CS14" userId="S::c23quinn.henry@afacademy.af.edu::082a7edf-e859-4c54-ba07-d7d61e8984d1" providerId="AD" clId="Web-{DE4D7017-56B4-ED78-835F-2F5DC15E7B61}" dt="2022-09-12T13:10:50.304" v="99" actId="20577"/>
        <pc:sldMkLst>
          <pc:docMk/>
          <pc:sldMk cId="763483605" sldId="298"/>
        </pc:sldMkLst>
        <pc:spChg chg="mod">
          <ac:chgData name="Henry, Quinn A C1C USAF USAFA CW/CS14" userId="S::c23quinn.henry@afacademy.af.edu::082a7edf-e859-4c54-ba07-d7d61e8984d1" providerId="AD" clId="Web-{DE4D7017-56B4-ED78-835F-2F5DC15E7B61}" dt="2022-09-12T13:10:50.304" v="99" actId="20577"/>
          <ac:spMkLst>
            <pc:docMk/>
            <pc:sldMk cId="763483605" sldId="298"/>
            <ac:spMk id="2" creationId="{7A4AEE20-8807-245A-964B-BF7A7DFB18A5}"/>
          </ac:spMkLst>
        </pc:spChg>
      </pc:sldChg>
      <pc:sldChg chg="addSp modSp new ord">
        <pc:chgData name="Henry, Quinn A C1C USAF USAFA CW/CS14" userId="S::c23quinn.henry@afacademy.af.edu::082a7edf-e859-4c54-ba07-d7d61e8984d1" providerId="AD" clId="Web-{DE4D7017-56B4-ED78-835F-2F5DC15E7B61}" dt="2022-09-12T13:33:00.735" v="245"/>
        <pc:sldMkLst>
          <pc:docMk/>
          <pc:sldMk cId="4236845653" sldId="302"/>
        </pc:sldMkLst>
        <pc:spChg chg="mod">
          <ac:chgData name="Henry, Quinn A C1C USAF USAFA CW/CS14" userId="S::c23quinn.henry@afacademy.af.edu::082a7edf-e859-4c54-ba07-d7d61e8984d1" providerId="AD" clId="Web-{DE4D7017-56B4-ED78-835F-2F5DC15E7B61}" dt="2022-09-12T13:32:15.031" v="241" actId="20577"/>
          <ac:spMkLst>
            <pc:docMk/>
            <pc:sldMk cId="4236845653" sldId="302"/>
            <ac:spMk id="2" creationId="{16DD7E09-A92D-553E-AF1F-A37D74F1C350}"/>
          </ac:spMkLst>
        </pc:spChg>
        <pc:spChg chg="mod">
          <ac:chgData name="Henry, Quinn A C1C USAF USAFA CW/CS14" userId="S::c23quinn.henry@afacademy.af.edu::082a7edf-e859-4c54-ba07-d7d61e8984d1" providerId="AD" clId="Web-{DE4D7017-56B4-ED78-835F-2F5DC15E7B61}" dt="2022-09-12T13:31:49.172" v="223" actId="20577"/>
          <ac:spMkLst>
            <pc:docMk/>
            <pc:sldMk cId="4236845653" sldId="302"/>
            <ac:spMk id="3" creationId="{25AEC570-11DC-9776-9B84-DA78FA9E4697}"/>
          </ac:spMkLst>
        </pc:spChg>
        <pc:picChg chg="add mod">
          <ac:chgData name="Henry, Quinn A C1C USAF USAFA CW/CS14" userId="S::c23quinn.henry@afacademy.af.edu::082a7edf-e859-4c54-ba07-d7d61e8984d1" providerId="AD" clId="Web-{DE4D7017-56B4-ED78-835F-2F5DC15E7B61}" dt="2022-09-12T13:32:37.844" v="244"/>
          <ac:picMkLst>
            <pc:docMk/>
            <pc:sldMk cId="4236845653" sldId="302"/>
            <ac:picMk id="5" creationId="{95786D11-FFF7-757C-14A7-D1EC693CA1F5}"/>
          </ac:picMkLst>
        </pc:picChg>
      </pc:sldChg>
    </pc:docChg>
  </pc:docChgLst>
  <pc:docChgLst>
    <pc:chgData name="Hermanson, John C C1C USAF USAFA CW/CS12" userId="S::c23john.hermanson@afacademy.af.edu::6e1403c4-d699-4248-bc27-2e69a5d5b1ff" providerId="AD" clId="Web-{F8580567-0EA5-477D-B9EB-4B1675A01D0B}"/>
    <pc:docChg chg="modSld">
      <pc:chgData name="Hermanson, John C C1C USAF USAFA CW/CS12" userId="S::c23john.hermanson@afacademy.af.edu::6e1403c4-d699-4248-bc27-2e69a5d5b1ff" providerId="AD" clId="Web-{F8580567-0EA5-477D-B9EB-4B1675A01D0B}" dt="2022-11-03T16:11:41.186" v="8" actId="1076"/>
      <pc:docMkLst>
        <pc:docMk/>
      </pc:docMkLst>
      <pc:sldChg chg="addSp modSp">
        <pc:chgData name="Hermanson, John C C1C USAF USAFA CW/CS12" userId="S::c23john.hermanson@afacademy.af.edu::6e1403c4-d699-4248-bc27-2e69a5d5b1ff" providerId="AD" clId="Web-{F8580567-0EA5-477D-B9EB-4B1675A01D0B}" dt="2022-11-03T16:11:41.186" v="8" actId="1076"/>
        <pc:sldMkLst>
          <pc:docMk/>
          <pc:sldMk cId="389531703" sldId="322"/>
        </pc:sldMkLst>
        <pc:picChg chg="mod">
          <ac:chgData name="Hermanson, John C C1C USAF USAFA CW/CS12" userId="S::c23john.hermanson@afacademy.af.edu::6e1403c4-d699-4248-bc27-2e69a5d5b1ff" providerId="AD" clId="Web-{F8580567-0EA5-477D-B9EB-4B1675A01D0B}" dt="2022-11-03T16:11:41.186" v="8" actId="1076"/>
          <ac:picMkLst>
            <pc:docMk/>
            <pc:sldMk cId="389531703" sldId="322"/>
            <ac:picMk id="5" creationId="{2F1D05FC-D802-5333-0517-183A125DE805}"/>
          </ac:picMkLst>
        </pc:picChg>
        <pc:picChg chg="add mod">
          <ac:chgData name="Hermanson, John C C1C USAF USAFA CW/CS12" userId="S::c23john.hermanson@afacademy.af.edu::6e1403c4-d699-4248-bc27-2e69a5d5b1ff" providerId="AD" clId="Web-{F8580567-0EA5-477D-B9EB-4B1675A01D0B}" dt="2022-11-03T16:11:15.763" v="4" actId="1076"/>
          <ac:picMkLst>
            <pc:docMk/>
            <pc:sldMk cId="389531703" sldId="322"/>
            <ac:picMk id="6" creationId="{1362170A-6A0C-AB75-B45C-1335368E3A11}"/>
          </ac:picMkLst>
        </pc:picChg>
      </pc:sldChg>
    </pc:docChg>
  </pc:docChgLst>
  <pc:docChgLst>
    <pc:chgData name="Pak, Nathan M C1C USAF USAFA CW/CS18" userId="S::c23nathan.pak@afacademy.af.edu::8195bfbc-b960-4083-853b-1bce3bf837c7" providerId="AD" clId="Web-{70057C38-DFE8-6318-8C5A-233F92CDE57B}"/>
    <pc:docChg chg="addSld delSld modSld">
      <pc:chgData name="Pak, Nathan M C1C USAF USAFA CW/CS18" userId="S::c23nathan.pak@afacademy.af.edu::8195bfbc-b960-4083-853b-1bce3bf837c7" providerId="AD" clId="Web-{70057C38-DFE8-6318-8C5A-233F92CDE57B}" dt="2022-09-06T16:44:16.631" v="267" actId="20577"/>
      <pc:docMkLst>
        <pc:docMk/>
      </pc:docMkLst>
      <pc:sldChg chg="modSp">
        <pc:chgData name="Pak, Nathan M C1C USAF USAFA CW/CS18" userId="S::c23nathan.pak@afacademy.af.edu::8195bfbc-b960-4083-853b-1bce3bf837c7" providerId="AD" clId="Web-{70057C38-DFE8-6318-8C5A-233F92CDE57B}" dt="2022-09-06T16:27:59.075" v="70" actId="20577"/>
        <pc:sldMkLst>
          <pc:docMk/>
          <pc:sldMk cId="0" sldId="263"/>
        </pc:sldMkLst>
        <pc:spChg chg="mod">
          <ac:chgData name="Pak, Nathan M C1C USAF USAFA CW/CS18" userId="S::c23nathan.pak@afacademy.af.edu::8195bfbc-b960-4083-853b-1bce3bf837c7" providerId="AD" clId="Web-{70057C38-DFE8-6318-8C5A-233F92CDE57B}" dt="2022-09-06T16:27:59.075" v="70" actId="20577"/>
          <ac:spMkLst>
            <pc:docMk/>
            <pc:sldMk cId="0" sldId="263"/>
            <ac:spMk id="146" creationId="{00000000-0000-0000-0000-000000000000}"/>
          </ac:spMkLst>
        </pc:spChg>
      </pc:sldChg>
      <pc:sldChg chg="addSp delSp modSp del">
        <pc:chgData name="Pak, Nathan M C1C USAF USAFA CW/CS18" userId="S::c23nathan.pak@afacademy.af.edu::8195bfbc-b960-4083-853b-1bce3bf837c7" providerId="AD" clId="Web-{70057C38-DFE8-6318-8C5A-233F92CDE57B}" dt="2022-09-06T16:36:32.721" v="206"/>
        <pc:sldMkLst>
          <pc:docMk/>
          <pc:sldMk cId="210669297" sldId="289"/>
        </pc:sldMkLst>
        <pc:spChg chg="add del mod">
          <ac:chgData name="Pak, Nathan M C1C USAF USAFA CW/CS18" userId="S::c23nathan.pak@afacademy.af.edu::8195bfbc-b960-4083-853b-1bce3bf837c7" providerId="AD" clId="Web-{70057C38-DFE8-6318-8C5A-233F92CDE57B}" dt="2022-09-06T16:36:15.752" v="202"/>
          <ac:spMkLst>
            <pc:docMk/>
            <pc:sldMk cId="210669297" sldId="289"/>
            <ac:spMk id="3" creationId="{FAD55449-83E0-BE02-0B8C-0C8AD41A85C2}"/>
          </ac:spMkLst>
        </pc:spChg>
        <pc:spChg chg="add del">
          <ac:chgData name="Pak, Nathan M C1C USAF USAFA CW/CS18" userId="S::c23nathan.pak@afacademy.af.edu::8195bfbc-b960-4083-853b-1bce3bf837c7" providerId="AD" clId="Web-{70057C38-DFE8-6318-8C5A-233F92CDE57B}" dt="2022-09-06T16:36:13.549" v="201"/>
          <ac:spMkLst>
            <pc:docMk/>
            <pc:sldMk cId="210669297" sldId="289"/>
            <ac:spMk id="5" creationId="{84AD7704-A114-C482-6A47-0ED634AE444A}"/>
          </ac:spMkLst>
        </pc:spChg>
        <pc:spChg chg="add mod">
          <ac:chgData name="Pak, Nathan M C1C USAF USAFA CW/CS18" userId="S::c23nathan.pak@afacademy.af.edu::8195bfbc-b960-4083-853b-1bce3bf837c7" providerId="AD" clId="Web-{70057C38-DFE8-6318-8C5A-233F92CDE57B}" dt="2022-09-06T16:36:19.908" v="205" actId="20577"/>
          <ac:spMkLst>
            <pc:docMk/>
            <pc:sldMk cId="210669297" sldId="289"/>
            <ac:spMk id="7" creationId="{0E1CAD3E-EDC0-0321-7BA5-0396720D93D7}"/>
          </ac:spMkLst>
        </pc:spChg>
        <pc:spChg chg="del mod">
          <ac:chgData name="Pak, Nathan M C1C USAF USAFA CW/CS18" userId="S::c23nathan.pak@afacademy.af.edu::8195bfbc-b960-4083-853b-1bce3bf837c7" providerId="AD" clId="Web-{70057C38-DFE8-6318-8C5A-233F92CDE57B}" dt="2022-09-06T16:36:10.455" v="199"/>
          <ac:spMkLst>
            <pc:docMk/>
            <pc:sldMk cId="210669297" sldId="289"/>
            <ac:spMk id="164" creationId="{00000000-0000-0000-0000-000000000000}"/>
          </ac:spMkLst>
        </pc:spChg>
      </pc:sldChg>
      <pc:sldChg chg="modSp add replId">
        <pc:chgData name="Pak, Nathan M C1C USAF USAFA CW/CS18" userId="S::c23nathan.pak@afacademy.af.edu::8195bfbc-b960-4083-853b-1bce3bf837c7" providerId="AD" clId="Web-{70057C38-DFE8-6318-8C5A-233F92CDE57B}" dt="2022-09-06T16:39:56.895" v="233" actId="20577"/>
        <pc:sldMkLst>
          <pc:docMk/>
          <pc:sldMk cId="1382978092" sldId="296"/>
        </pc:sldMkLst>
        <pc:spChg chg="mod">
          <ac:chgData name="Pak, Nathan M C1C USAF USAFA CW/CS18" userId="S::c23nathan.pak@afacademy.af.edu::8195bfbc-b960-4083-853b-1bce3bf837c7" providerId="AD" clId="Web-{70057C38-DFE8-6318-8C5A-233F92CDE57B}" dt="2022-09-06T16:39:56.895" v="233" actId="20577"/>
          <ac:spMkLst>
            <pc:docMk/>
            <pc:sldMk cId="1382978092" sldId="296"/>
            <ac:spMk id="2" creationId="{8E40806D-67BA-4F1F-74F0-B84FAD95653E}"/>
          </ac:spMkLst>
        </pc:spChg>
        <pc:spChg chg="mod">
          <ac:chgData name="Pak, Nathan M C1C USAF USAFA CW/CS18" userId="S::c23nathan.pak@afacademy.af.edu::8195bfbc-b960-4083-853b-1bce3bf837c7" providerId="AD" clId="Web-{70057C38-DFE8-6318-8C5A-233F92CDE57B}" dt="2022-09-06T16:36:45.940" v="208" actId="20577"/>
          <ac:spMkLst>
            <pc:docMk/>
            <pc:sldMk cId="1382978092" sldId="296"/>
            <ac:spMk id="3" creationId="{88B069F8-612F-7E85-2ABA-DE24A69B03C2}"/>
          </ac:spMkLst>
        </pc:spChg>
      </pc:sldChg>
      <pc:sldChg chg="modSp new del">
        <pc:chgData name="Pak, Nathan M C1C USAF USAFA CW/CS18" userId="S::c23nathan.pak@afacademy.af.edu::8195bfbc-b960-4083-853b-1bce3bf837c7" providerId="AD" clId="Web-{70057C38-DFE8-6318-8C5A-233F92CDE57B}" dt="2022-09-06T16:35:00.439" v="167"/>
        <pc:sldMkLst>
          <pc:docMk/>
          <pc:sldMk cId="1972199277" sldId="296"/>
        </pc:sldMkLst>
        <pc:spChg chg="mod">
          <ac:chgData name="Pak, Nathan M C1C USAF USAFA CW/CS18" userId="S::c23nathan.pak@afacademy.af.edu::8195bfbc-b960-4083-853b-1bce3bf837c7" providerId="AD" clId="Web-{70057C38-DFE8-6318-8C5A-233F92CDE57B}" dt="2022-09-06T16:34:59.564" v="166" actId="20577"/>
          <ac:spMkLst>
            <pc:docMk/>
            <pc:sldMk cId="1972199277" sldId="296"/>
            <ac:spMk id="3" creationId="{071C4D4D-8B25-0BB3-0AC1-1736F725C560}"/>
          </ac:spMkLst>
        </pc:spChg>
      </pc:sldChg>
      <pc:sldChg chg="modSp add replId">
        <pc:chgData name="Pak, Nathan M C1C USAF USAFA CW/CS18" userId="S::c23nathan.pak@afacademy.af.edu::8195bfbc-b960-4083-853b-1bce3bf837c7" providerId="AD" clId="Web-{70057C38-DFE8-6318-8C5A-233F92CDE57B}" dt="2022-09-06T16:44:16.631" v="267" actId="20577"/>
        <pc:sldMkLst>
          <pc:docMk/>
          <pc:sldMk cId="322466363" sldId="297"/>
        </pc:sldMkLst>
        <pc:spChg chg="mod">
          <ac:chgData name="Pak, Nathan M C1C USAF USAFA CW/CS18" userId="S::c23nathan.pak@afacademy.af.edu::8195bfbc-b960-4083-853b-1bce3bf837c7" providerId="AD" clId="Web-{70057C38-DFE8-6318-8C5A-233F92CDE57B}" dt="2022-09-06T16:44:16.631" v="267" actId="20577"/>
          <ac:spMkLst>
            <pc:docMk/>
            <pc:sldMk cId="322466363" sldId="297"/>
            <ac:spMk id="2" creationId="{8E40806D-67BA-4F1F-74F0-B84FAD95653E}"/>
          </ac:spMkLst>
        </pc:spChg>
        <pc:spChg chg="mod">
          <ac:chgData name="Pak, Nathan M C1C USAF USAFA CW/CS18" userId="S::c23nathan.pak@afacademy.af.edu::8195bfbc-b960-4083-853b-1bce3bf837c7" providerId="AD" clId="Web-{70057C38-DFE8-6318-8C5A-233F92CDE57B}" dt="2022-09-06T16:40:29.395" v="244" actId="20577"/>
          <ac:spMkLst>
            <pc:docMk/>
            <pc:sldMk cId="322466363" sldId="297"/>
            <ac:spMk id="3" creationId="{88B069F8-612F-7E85-2ABA-DE24A69B03C2}"/>
          </ac:spMkLst>
        </pc:spChg>
      </pc:sldChg>
    </pc:docChg>
  </pc:docChgLst>
  <pc:docChgLst>
    <pc:chgData name="Singh, Alexander D C1C USAF USAFA CW/CS38" userId="S::c23alexander.singh@afacademy.af.edu::f4595871-4fbd-4477-9748-61b689356812" providerId="AD" clId="Web-{0D010A35-7967-FC67-57AB-0BB221698725}"/>
    <pc:docChg chg="addSld modSld sldOrd">
      <pc:chgData name="Singh, Alexander D C1C USAF USAFA CW/CS38" userId="S::c23alexander.singh@afacademy.af.edu::f4595871-4fbd-4477-9748-61b689356812" providerId="AD" clId="Web-{0D010A35-7967-FC67-57AB-0BB221698725}" dt="2022-09-06T16:29:00.061" v="395" actId="20577"/>
      <pc:docMkLst>
        <pc:docMk/>
      </pc:docMkLst>
      <pc:sldChg chg="modSp">
        <pc:chgData name="Singh, Alexander D C1C USAF USAFA CW/CS38" userId="S::c23alexander.singh@afacademy.af.edu::f4595871-4fbd-4477-9748-61b689356812" providerId="AD" clId="Web-{0D010A35-7967-FC67-57AB-0BB221698725}" dt="2022-09-06T16:24:54.634" v="226" actId="20577"/>
        <pc:sldMkLst>
          <pc:docMk/>
          <pc:sldMk cId="0" sldId="257"/>
        </pc:sldMkLst>
        <pc:spChg chg="mod">
          <ac:chgData name="Singh, Alexander D C1C USAF USAFA CW/CS38" userId="S::c23alexander.singh@afacademy.af.edu::f4595871-4fbd-4477-9748-61b689356812" providerId="AD" clId="Web-{0D010A35-7967-FC67-57AB-0BB221698725}" dt="2022-09-06T16:24:54.634" v="226" actId="20577"/>
          <ac:spMkLst>
            <pc:docMk/>
            <pc:sldMk cId="0" sldId="257"/>
            <ac:spMk id="88" creationId="{00000000-0000-0000-0000-000000000000}"/>
          </ac:spMkLst>
        </pc:spChg>
      </pc:sldChg>
      <pc:sldChg chg="modSp ord">
        <pc:chgData name="Singh, Alexander D C1C USAF USAFA CW/CS38" userId="S::c23alexander.singh@afacademy.af.edu::f4595871-4fbd-4477-9748-61b689356812" providerId="AD" clId="Web-{0D010A35-7967-FC67-57AB-0BB221698725}" dt="2022-09-06T16:29:00.061" v="395" actId="20577"/>
        <pc:sldMkLst>
          <pc:docMk/>
          <pc:sldMk cId="63723923" sldId="287"/>
        </pc:sldMkLst>
        <pc:spChg chg="mod">
          <ac:chgData name="Singh, Alexander D C1C USAF USAFA CW/CS38" userId="S::c23alexander.singh@afacademy.af.edu::f4595871-4fbd-4477-9748-61b689356812" providerId="AD" clId="Web-{0D010A35-7967-FC67-57AB-0BB221698725}" dt="2022-09-06T16:29:00.061" v="395" actId="20577"/>
          <ac:spMkLst>
            <pc:docMk/>
            <pc:sldMk cId="63723923" sldId="287"/>
            <ac:spMk id="2" creationId="{00000000-0000-0000-0000-000000000000}"/>
          </ac:spMkLst>
        </pc:spChg>
      </pc:sldChg>
      <pc:sldChg chg="modSp new">
        <pc:chgData name="Singh, Alexander D C1C USAF USAFA CW/CS38" userId="S::c23alexander.singh@afacademy.af.edu::f4595871-4fbd-4477-9748-61b689356812" providerId="AD" clId="Web-{0D010A35-7967-FC67-57AB-0BB221698725}" dt="2022-09-06T16:24:12.476" v="214" actId="20577"/>
        <pc:sldMkLst>
          <pc:docMk/>
          <pc:sldMk cId="637770" sldId="294"/>
        </pc:sldMkLst>
        <pc:spChg chg="mod">
          <ac:chgData name="Singh, Alexander D C1C USAF USAFA CW/CS38" userId="S::c23alexander.singh@afacademy.af.edu::f4595871-4fbd-4477-9748-61b689356812" providerId="AD" clId="Web-{0D010A35-7967-FC67-57AB-0BB221698725}" dt="2022-09-06T16:24:12.476" v="214" actId="20577"/>
          <ac:spMkLst>
            <pc:docMk/>
            <pc:sldMk cId="637770" sldId="294"/>
            <ac:spMk id="2" creationId="{8E40806D-67BA-4F1F-74F0-B84FAD95653E}"/>
          </ac:spMkLst>
        </pc:spChg>
        <pc:spChg chg="mod">
          <ac:chgData name="Singh, Alexander D C1C USAF USAFA CW/CS38" userId="S::c23alexander.singh@afacademy.af.edu::f4595871-4fbd-4477-9748-61b689356812" providerId="AD" clId="Web-{0D010A35-7967-FC67-57AB-0BB221698725}" dt="2022-09-06T16:14:30.541" v="17" actId="20577"/>
          <ac:spMkLst>
            <pc:docMk/>
            <pc:sldMk cId="637770" sldId="294"/>
            <ac:spMk id="3" creationId="{88B069F8-612F-7E85-2ABA-DE24A69B03C2}"/>
          </ac:spMkLst>
        </pc:spChg>
      </pc:sldChg>
    </pc:docChg>
  </pc:docChgLst>
  <pc:docChgLst>
    <pc:chgData name="Singh, Alexander D C1C USAF USAFA CW/CS38" userId="S::c23alexander.singh@afacademy.af.edu::f4595871-4fbd-4477-9748-61b689356812" providerId="AD" clId="Web-{4E04F6D8-039E-84FC-CF4C-B0F901B3BFA7}"/>
    <pc:docChg chg="modSld">
      <pc:chgData name="Singh, Alexander D C1C USAF USAFA CW/CS38" userId="S::c23alexander.singh@afacademy.af.edu::f4595871-4fbd-4477-9748-61b689356812" providerId="AD" clId="Web-{4E04F6D8-039E-84FC-CF4C-B0F901B3BFA7}" dt="2022-08-31T16:50:27.201" v="542" actId="20577"/>
      <pc:docMkLst>
        <pc:docMk/>
      </pc:docMkLst>
      <pc:sldChg chg="modSp">
        <pc:chgData name="Singh, Alexander D C1C USAF USAFA CW/CS38" userId="S::c23alexander.singh@afacademy.af.edu::f4595871-4fbd-4477-9748-61b689356812" providerId="AD" clId="Web-{4E04F6D8-039E-84FC-CF4C-B0F901B3BFA7}" dt="2022-08-31T16:50:27.201" v="542" actId="20577"/>
        <pc:sldMkLst>
          <pc:docMk/>
          <pc:sldMk cId="0" sldId="275"/>
        </pc:sldMkLst>
        <pc:spChg chg="mod">
          <ac:chgData name="Singh, Alexander D C1C USAF USAFA CW/CS38" userId="S::c23alexander.singh@afacademy.af.edu::f4595871-4fbd-4477-9748-61b689356812" providerId="AD" clId="Web-{4E04F6D8-039E-84FC-CF4C-B0F901B3BFA7}" dt="2022-08-31T16:50:27.201" v="542" actId="20577"/>
          <ac:spMkLst>
            <pc:docMk/>
            <pc:sldMk cId="0" sldId="275"/>
            <ac:spMk id="257" creationId="{00000000-0000-0000-0000-000000000000}"/>
          </ac:spMkLst>
        </pc:spChg>
      </pc:sldChg>
      <pc:sldChg chg="modSp">
        <pc:chgData name="Singh, Alexander D C1C USAF USAFA CW/CS38" userId="S::c23alexander.singh@afacademy.af.edu::f4595871-4fbd-4477-9748-61b689356812" providerId="AD" clId="Web-{4E04F6D8-039E-84FC-CF4C-B0F901B3BFA7}" dt="2022-08-31T16:44:08.369" v="302" actId="20577"/>
        <pc:sldMkLst>
          <pc:docMk/>
          <pc:sldMk cId="0" sldId="280"/>
        </pc:sldMkLst>
        <pc:spChg chg="mod">
          <ac:chgData name="Singh, Alexander D C1C USAF USAFA CW/CS38" userId="S::c23alexander.singh@afacademy.af.edu::f4595871-4fbd-4477-9748-61b689356812" providerId="AD" clId="Web-{4E04F6D8-039E-84FC-CF4C-B0F901B3BFA7}" dt="2022-08-31T16:44:08.369" v="302" actId="20577"/>
          <ac:spMkLst>
            <pc:docMk/>
            <pc:sldMk cId="0" sldId="280"/>
            <ac:spMk id="298" creationId="{00000000-0000-0000-0000-000000000000}"/>
          </ac:spMkLst>
        </pc:spChg>
      </pc:sldChg>
    </pc:docChg>
  </pc:docChgLst>
  <pc:docChgLst>
    <pc:chgData name="Henry, Quinn A C1C USAF USAFA CW/CS14" userId="S::c23quinn.henry@afacademy.af.edu::082a7edf-e859-4c54-ba07-d7d61e8984d1" providerId="AD" clId="Web-{D02C847B-2D2D-3DFB-6675-A9DDD822C8B3}"/>
    <pc:docChg chg="modSld">
      <pc:chgData name="Henry, Quinn A C1C USAF USAFA CW/CS14" userId="S::c23quinn.henry@afacademy.af.edu::082a7edf-e859-4c54-ba07-d7d61e8984d1" providerId="AD" clId="Web-{D02C847B-2D2D-3DFB-6675-A9DDD822C8B3}" dt="2022-11-09T16:36:49.202" v="0" actId="1076"/>
      <pc:docMkLst>
        <pc:docMk/>
      </pc:docMkLst>
      <pc:sldChg chg="modSp">
        <pc:chgData name="Henry, Quinn A C1C USAF USAFA CW/CS14" userId="S::c23quinn.henry@afacademy.af.edu::082a7edf-e859-4c54-ba07-d7d61e8984d1" providerId="AD" clId="Web-{D02C847B-2D2D-3DFB-6675-A9DDD822C8B3}" dt="2022-11-09T16:36:49.202" v="0" actId="1076"/>
        <pc:sldMkLst>
          <pc:docMk/>
          <pc:sldMk cId="1560606005" sldId="295"/>
        </pc:sldMkLst>
        <pc:picChg chg="mod">
          <ac:chgData name="Henry, Quinn A C1C USAF USAFA CW/CS14" userId="S::c23quinn.henry@afacademy.af.edu::082a7edf-e859-4c54-ba07-d7d61e8984d1" providerId="AD" clId="Web-{D02C847B-2D2D-3DFB-6675-A9DDD822C8B3}" dt="2022-11-09T16:36:49.202" v="0" actId="1076"/>
          <ac:picMkLst>
            <pc:docMk/>
            <pc:sldMk cId="1560606005" sldId="295"/>
            <ac:picMk id="6" creationId="{17EA4097-0E95-0867-DA63-79B0434D15CC}"/>
          </ac:picMkLst>
        </pc:picChg>
      </pc:sldChg>
    </pc:docChg>
  </pc:docChgLst>
  <pc:docChgLst>
    <pc:chgData name="Hermanson, John C C1C USAF USAFA CW/CS12" userId="S::c23john.hermanson@afacademy.af.edu::6e1403c4-d699-4248-bc27-2e69a5d5b1ff" providerId="AD" clId="Web-{CC48EE3D-A08C-4C68-893E-38224C0AB98B}"/>
    <pc:docChg chg="modSld">
      <pc:chgData name="Hermanson, John C C1C USAF USAFA CW/CS12" userId="S::c23john.hermanson@afacademy.af.edu::6e1403c4-d699-4248-bc27-2e69a5d5b1ff" providerId="AD" clId="Web-{CC48EE3D-A08C-4C68-893E-38224C0AB98B}" dt="2022-09-08T16:59:33.307" v="452" actId="20577"/>
      <pc:docMkLst>
        <pc:docMk/>
      </pc:docMkLst>
      <pc:sldChg chg="modSp">
        <pc:chgData name="Hermanson, John C C1C USAF USAFA CW/CS12" userId="S::c23john.hermanson@afacademy.af.edu::6e1403c4-d699-4248-bc27-2e69a5d5b1ff" providerId="AD" clId="Web-{CC48EE3D-A08C-4C68-893E-38224C0AB98B}" dt="2022-09-08T16:59:33.307" v="452" actId="20577"/>
        <pc:sldMkLst>
          <pc:docMk/>
          <pc:sldMk cId="763483605" sldId="298"/>
        </pc:sldMkLst>
        <pc:spChg chg="mod">
          <ac:chgData name="Hermanson, John C C1C USAF USAFA CW/CS12" userId="S::c23john.hermanson@afacademy.af.edu::6e1403c4-d699-4248-bc27-2e69a5d5b1ff" providerId="AD" clId="Web-{CC48EE3D-A08C-4C68-893E-38224C0AB98B}" dt="2022-09-08T16:59:33.307" v="452" actId="20577"/>
          <ac:spMkLst>
            <pc:docMk/>
            <pc:sldMk cId="763483605" sldId="298"/>
            <ac:spMk id="2" creationId="{7A4AEE20-8807-245A-964B-BF7A7DFB18A5}"/>
          </ac:spMkLst>
        </pc:spChg>
      </pc:sldChg>
    </pc:docChg>
  </pc:docChgLst>
  <pc:docChgLst>
    <pc:chgData name="Singh, Alexander D C1C USAF USAFA CW/CS38" userId="S::c23alexander.singh@afacademy.af.edu::f4595871-4fbd-4477-9748-61b689356812" providerId="AD" clId="Web-{216324B0-7F41-496C-A345-CCB8491C0F65}"/>
    <pc:docChg chg="modSld">
      <pc:chgData name="Singh, Alexander D C1C USAF USAFA CW/CS38" userId="S::c23alexander.singh@afacademy.af.edu::f4595871-4fbd-4477-9748-61b689356812" providerId="AD" clId="Web-{216324B0-7F41-496C-A345-CCB8491C0F65}" dt="2022-11-03T15:02:28.964" v="30" actId="20577"/>
      <pc:docMkLst>
        <pc:docMk/>
      </pc:docMkLst>
      <pc:sldChg chg="modSp">
        <pc:chgData name="Singh, Alexander D C1C USAF USAFA CW/CS38" userId="S::c23alexander.singh@afacademy.af.edu::f4595871-4fbd-4477-9748-61b689356812" providerId="AD" clId="Web-{216324B0-7F41-496C-A345-CCB8491C0F65}" dt="2022-11-03T15:02:28.964" v="30" actId="20577"/>
        <pc:sldMkLst>
          <pc:docMk/>
          <pc:sldMk cId="800107051" sldId="312"/>
        </pc:sldMkLst>
        <pc:spChg chg="mod">
          <ac:chgData name="Singh, Alexander D C1C USAF USAFA CW/CS38" userId="S::c23alexander.singh@afacademy.af.edu::f4595871-4fbd-4477-9748-61b689356812" providerId="AD" clId="Web-{216324B0-7F41-496C-A345-CCB8491C0F65}" dt="2022-11-03T15:02:28.964" v="30" actId="20577"/>
          <ac:spMkLst>
            <pc:docMk/>
            <pc:sldMk cId="800107051" sldId="312"/>
            <ac:spMk id="2" creationId="{66EDA4E2-DF28-53AE-1E45-5A5176D93EFF}"/>
          </ac:spMkLst>
        </pc:spChg>
      </pc:sldChg>
    </pc:docChg>
  </pc:docChgLst>
  <pc:docChgLst>
    <pc:chgData name="Henry, Quinn A C1C USAF USAFA CW/CS14" userId="S::c23quinn.henry@afacademy.af.edu::082a7edf-e859-4c54-ba07-d7d61e8984d1" providerId="AD" clId="Web-{6EB7A834-065E-12A7-CDEC-EC849F5CAF5E}"/>
    <pc:docChg chg="modSld">
      <pc:chgData name="Henry, Quinn A C1C USAF USAFA CW/CS14" userId="S::c23quinn.henry@afacademy.af.edu::082a7edf-e859-4c54-ba07-d7d61e8984d1" providerId="AD" clId="Web-{6EB7A834-065E-12A7-CDEC-EC849F5CAF5E}" dt="2022-11-01T20:55:08.735" v="73" actId="20577"/>
      <pc:docMkLst>
        <pc:docMk/>
      </pc:docMkLst>
      <pc:sldChg chg="modSp">
        <pc:chgData name="Henry, Quinn A C1C USAF USAFA CW/CS14" userId="S::c23quinn.henry@afacademy.af.edu::082a7edf-e859-4c54-ba07-d7d61e8984d1" providerId="AD" clId="Web-{6EB7A834-065E-12A7-CDEC-EC849F5CAF5E}" dt="2022-11-01T20:55:02.360" v="72" actId="20577"/>
        <pc:sldMkLst>
          <pc:docMk/>
          <pc:sldMk cId="0" sldId="275"/>
        </pc:sldMkLst>
        <pc:spChg chg="mod">
          <ac:chgData name="Henry, Quinn A C1C USAF USAFA CW/CS14" userId="S::c23quinn.henry@afacademy.af.edu::082a7edf-e859-4c54-ba07-d7d61e8984d1" providerId="AD" clId="Web-{6EB7A834-065E-12A7-CDEC-EC849F5CAF5E}" dt="2022-11-01T20:55:02.360" v="72" actId="20577"/>
          <ac:spMkLst>
            <pc:docMk/>
            <pc:sldMk cId="0" sldId="275"/>
            <ac:spMk id="257" creationId="{00000000-0000-0000-0000-000000000000}"/>
          </ac:spMkLst>
        </pc:spChg>
      </pc:sldChg>
      <pc:sldChg chg="modSp">
        <pc:chgData name="Henry, Quinn A C1C USAF USAFA CW/CS14" userId="S::c23quinn.henry@afacademy.af.edu::082a7edf-e859-4c54-ba07-d7d61e8984d1" providerId="AD" clId="Web-{6EB7A834-065E-12A7-CDEC-EC849F5CAF5E}" dt="2022-11-01T20:55:08.735" v="73" actId="20577"/>
        <pc:sldMkLst>
          <pc:docMk/>
          <pc:sldMk cId="0" sldId="280"/>
        </pc:sldMkLst>
        <pc:spChg chg="mod">
          <ac:chgData name="Henry, Quinn A C1C USAF USAFA CW/CS14" userId="S::c23quinn.henry@afacademy.af.edu::082a7edf-e859-4c54-ba07-d7d61e8984d1" providerId="AD" clId="Web-{6EB7A834-065E-12A7-CDEC-EC849F5CAF5E}" dt="2022-11-01T20:55:08.735" v="73" actId="20577"/>
          <ac:spMkLst>
            <pc:docMk/>
            <pc:sldMk cId="0" sldId="280"/>
            <ac:spMk id="298" creationId="{00000000-0000-0000-0000-000000000000}"/>
          </ac:spMkLst>
        </pc:spChg>
      </pc:sldChg>
      <pc:sldChg chg="modSp">
        <pc:chgData name="Henry, Quinn A C1C USAF USAFA CW/CS14" userId="S::c23quinn.henry@afacademy.af.edu::082a7edf-e859-4c54-ba07-d7d61e8984d1" providerId="AD" clId="Web-{6EB7A834-065E-12A7-CDEC-EC849F5CAF5E}" dt="2022-11-01T20:48:55.371" v="71" actId="1076"/>
        <pc:sldMkLst>
          <pc:docMk/>
          <pc:sldMk cId="1160595726" sldId="310"/>
        </pc:sldMkLst>
        <pc:spChg chg="mod">
          <ac:chgData name="Henry, Quinn A C1C USAF USAFA CW/CS14" userId="S::c23quinn.henry@afacademy.af.edu::082a7edf-e859-4c54-ba07-d7d61e8984d1" providerId="AD" clId="Web-{6EB7A834-065E-12A7-CDEC-EC849F5CAF5E}" dt="2022-11-01T20:48:55.371" v="71" actId="1076"/>
          <ac:spMkLst>
            <pc:docMk/>
            <pc:sldMk cId="1160595726" sldId="310"/>
            <ac:spMk id="2" creationId="{02DC78E6-6849-EC7B-1831-3AE7FC569030}"/>
          </ac:spMkLst>
        </pc:spChg>
        <pc:picChg chg="mod">
          <ac:chgData name="Henry, Quinn A C1C USAF USAFA CW/CS14" userId="S::c23quinn.henry@afacademy.af.edu::082a7edf-e859-4c54-ba07-d7d61e8984d1" providerId="AD" clId="Web-{6EB7A834-065E-12A7-CDEC-EC849F5CAF5E}" dt="2022-11-01T20:48:45.449" v="70" actId="14100"/>
          <ac:picMkLst>
            <pc:docMk/>
            <pc:sldMk cId="1160595726" sldId="310"/>
            <ac:picMk id="6" creationId="{FB50DFE2-99F5-39DE-04A9-18A69A75C658}"/>
          </ac:picMkLst>
        </pc:picChg>
      </pc:sldChg>
    </pc:docChg>
  </pc:docChgLst>
  <pc:docChgLst>
    <pc:chgData name="Singh, Alexander D C1C USAF USAFA CW/CS38" userId="S::c23alexander.singh@afacademy.af.edu::f4595871-4fbd-4477-9748-61b689356812" providerId="AD" clId="Web-{CE3A6DC8-EA76-4B50-86F0-D31087EAD5B3}"/>
    <pc:docChg chg="addSld delSld">
      <pc:chgData name="Singh, Alexander D C1C USAF USAFA CW/CS38" userId="S::c23alexander.singh@afacademy.af.edu::f4595871-4fbd-4477-9748-61b689356812" providerId="AD" clId="Web-{CE3A6DC8-EA76-4B50-86F0-D31087EAD5B3}" dt="2022-11-14T17:20:13.510" v="1"/>
      <pc:docMkLst>
        <pc:docMk/>
      </pc:docMkLst>
      <pc:sldChg chg="del">
        <pc:chgData name="Singh, Alexander D C1C USAF USAFA CW/CS38" userId="S::c23alexander.singh@afacademy.af.edu::f4595871-4fbd-4477-9748-61b689356812" providerId="AD" clId="Web-{CE3A6DC8-EA76-4B50-86F0-D31087EAD5B3}" dt="2022-11-14T17:20:10.307" v="0"/>
        <pc:sldMkLst>
          <pc:docMk/>
          <pc:sldMk cId="1518859150" sldId="301"/>
        </pc:sldMkLst>
      </pc:sldChg>
      <pc:sldChg chg="add">
        <pc:chgData name="Singh, Alexander D C1C USAF USAFA CW/CS38" userId="S::c23alexander.singh@afacademy.af.edu::f4595871-4fbd-4477-9748-61b689356812" providerId="AD" clId="Web-{CE3A6DC8-EA76-4B50-86F0-D31087EAD5B3}" dt="2022-11-14T17:20:13.510" v="1"/>
        <pc:sldMkLst>
          <pc:docMk/>
          <pc:sldMk cId="4292223077" sldId="323"/>
        </pc:sldMkLst>
      </pc:sldChg>
    </pc:docChg>
  </pc:docChgLst>
  <pc:docChgLst>
    <pc:chgData name="Pak, Nathan M C1C USAF USAFA CW/CS18" userId="S::c23nathan.pak@afacademy.af.edu::8195bfbc-b960-4083-853b-1bce3bf837c7" providerId="AD" clId="Web-{C838259A-2A20-A10F-0439-FB12342EBD13}"/>
    <pc:docChg chg="modSld">
      <pc:chgData name="Pak, Nathan M C1C USAF USAFA CW/CS18" userId="S::c23nathan.pak@afacademy.af.edu::8195bfbc-b960-4083-853b-1bce3bf837c7" providerId="AD" clId="Web-{C838259A-2A20-A10F-0439-FB12342EBD13}" dt="2022-11-03T15:46:43.252" v="2" actId="20577"/>
      <pc:docMkLst>
        <pc:docMk/>
      </pc:docMkLst>
      <pc:sldChg chg="modSp">
        <pc:chgData name="Pak, Nathan M C1C USAF USAFA CW/CS18" userId="S::c23nathan.pak@afacademy.af.edu::8195bfbc-b960-4083-853b-1bce3bf837c7" providerId="AD" clId="Web-{C838259A-2A20-A10F-0439-FB12342EBD13}" dt="2022-11-03T15:46:43.252" v="2" actId="20577"/>
        <pc:sldMkLst>
          <pc:docMk/>
          <pc:sldMk cId="3091512977" sldId="309"/>
        </pc:sldMkLst>
        <pc:spChg chg="mod">
          <ac:chgData name="Pak, Nathan M C1C USAF USAFA CW/CS18" userId="S::c23nathan.pak@afacademy.af.edu::8195bfbc-b960-4083-853b-1bce3bf837c7" providerId="AD" clId="Web-{C838259A-2A20-A10F-0439-FB12342EBD13}" dt="2022-11-03T15:46:43.252" v="2" actId="20577"/>
          <ac:spMkLst>
            <pc:docMk/>
            <pc:sldMk cId="3091512977" sldId="309"/>
            <ac:spMk id="3" creationId="{2E5582AB-E245-56BA-BE31-4382A8F154FF}"/>
          </ac:spMkLst>
        </pc:spChg>
      </pc:sldChg>
    </pc:docChg>
  </pc:docChgLst>
  <pc:docChgLst>
    <pc:chgData name="Henry, Quinn A C1C USAF USAFA CW/CS14" userId="S::c23quinn.henry@afacademy.af.edu::082a7edf-e859-4c54-ba07-d7d61e8984d1" providerId="AD" clId="Web-{DA5981F4-7A34-8D1B-2D5C-DDA59AD49D16}"/>
    <pc:docChg chg="modSld">
      <pc:chgData name="Henry, Quinn A C1C USAF USAFA CW/CS14" userId="S::c23quinn.henry@afacademy.af.edu::082a7edf-e859-4c54-ba07-d7d61e8984d1" providerId="AD" clId="Web-{DA5981F4-7A34-8D1B-2D5C-DDA59AD49D16}" dt="2022-11-14T17:20:10.236" v="116" actId="20577"/>
      <pc:docMkLst>
        <pc:docMk/>
      </pc:docMkLst>
      <pc:sldChg chg="modSp">
        <pc:chgData name="Henry, Quinn A C1C USAF USAFA CW/CS14" userId="S::c23quinn.henry@afacademy.af.edu::082a7edf-e859-4c54-ba07-d7d61e8984d1" providerId="AD" clId="Web-{DA5981F4-7A34-8D1B-2D5C-DDA59AD49D16}" dt="2022-11-14T17:19:36.611" v="114" actId="20577"/>
        <pc:sldMkLst>
          <pc:docMk/>
          <pc:sldMk cId="63723923" sldId="287"/>
        </pc:sldMkLst>
        <pc:spChg chg="mod">
          <ac:chgData name="Henry, Quinn A C1C USAF USAFA CW/CS14" userId="S::c23quinn.henry@afacademy.af.edu::082a7edf-e859-4c54-ba07-d7d61e8984d1" providerId="AD" clId="Web-{DA5981F4-7A34-8D1B-2D5C-DDA59AD49D16}" dt="2022-11-14T17:19:36.611" v="114" actId="20577"/>
          <ac:spMkLst>
            <pc:docMk/>
            <pc:sldMk cId="63723923" sldId="287"/>
            <ac:spMk id="2" creationId="{00000000-0000-0000-0000-000000000000}"/>
          </ac:spMkLst>
        </pc:spChg>
      </pc:sldChg>
      <pc:sldChg chg="modSp">
        <pc:chgData name="Henry, Quinn A C1C USAF USAFA CW/CS14" userId="S::c23quinn.henry@afacademy.af.edu::082a7edf-e859-4c54-ba07-d7d61e8984d1" providerId="AD" clId="Web-{DA5981F4-7A34-8D1B-2D5C-DDA59AD49D16}" dt="2022-11-14T17:14:40.841" v="2" actId="1076"/>
        <pc:sldMkLst>
          <pc:docMk/>
          <pc:sldMk cId="1560606005" sldId="295"/>
        </pc:sldMkLst>
        <pc:picChg chg="mod">
          <ac:chgData name="Henry, Quinn A C1C USAF USAFA CW/CS14" userId="S::c23quinn.henry@afacademy.af.edu::082a7edf-e859-4c54-ba07-d7d61e8984d1" providerId="AD" clId="Web-{DA5981F4-7A34-8D1B-2D5C-DDA59AD49D16}" dt="2022-11-14T17:14:40.841" v="2" actId="1076"/>
          <ac:picMkLst>
            <pc:docMk/>
            <pc:sldMk cId="1560606005" sldId="295"/>
            <ac:picMk id="6" creationId="{17EA4097-0E95-0867-DA63-79B0434D15CC}"/>
          </ac:picMkLst>
        </pc:picChg>
      </pc:sldChg>
      <pc:sldChg chg="modSp">
        <pc:chgData name="Henry, Quinn A C1C USAF USAFA CW/CS14" userId="S::c23quinn.henry@afacademy.af.edu::082a7edf-e859-4c54-ba07-d7d61e8984d1" providerId="AD" clId="Web-{DA5981F4-7A34-8D1B-2D5C-DDA59AD49D16}" dt="2022-11-14T17:20:10.236" v="116" actId="20577"/>
        <pc:sldMkLst>
          <pc:docMk/>
          <pc:sldMk cId="1518859150" sldId="301"/>
        </pc:sldMkLst>
        <pc:spChg chg="mod">
          <ac:chgData name="Henry, Quinn A C1C USAF USAFA CW/CS14" userId="S::c23quinn.henry@afacademy.af.edu::082a7edf-e859-4c54-ba07-d7d61e8984d1" providerId="AD" clId="Web-{DA5981F4-7A34-8D1B-2D5C-DDA59AD49D16}" dt="2022-11-14T17:20:10.236" v="116" actId="20577"/>
          <ac:spMkLst>
            <pc:docMk/>
            <pc:sldMk cId="1518859150" sldId="301"/>
            <ac:spMk id="2" creationId="{5C08D9F2-9FCD-6E1D-3C72-D34A8427A6C1}"/>
          </ac:spMkLst>
        </pc:spChg>
      </pc:sldChg>
      <pc:sldChg chg="modSp">
        <pc:chgData name="Henry, Quinn A C1C USAF USAFA CW/CS14" userId="S::c23quinn.henry@afacademy.af.edu::082a7edf-e859-4c54-ba07-d7d61e8984d1" providerId="AD" clId="Web-{DA5981F4-7A34-8D1B-2D5C-DDA59AD49D16}" dt="2022-11-14T17:15:55.014" v="39" actId="20577"/>
        <pc:sldMkLst>
          <pc:docMk/>
          <pc:sldMk cId="3334467246" sldId="318"/>
        </pc:sldMkLst>
        <pc:spChg chg="mod">
          <ac:chgData name="Henry, Quinn A C1C USAF USAFA CW/CS14" userId="S::c23quinn.henry@afacademy.af.edu::082a7edf-e859-4c54-ba07-d7d61e8984d1" providerId="AD" clId="Web-{DA5981F4-7A34-8D1B-2D5C-DDA59AD49D16}" dt="2022-11-14T17:15:55.014" v="39" actId="20577"/>
          <ac:spMkLst>
            <pc:docMk/>
            <pc:sldMk cId="3334467246" sldId="318"/>
            <ac:spMk id="2" creationId="{74E7BECC-C08D-3CE0-1805-8232DECC2C59}"/>
          </ac:spMkLst>
        </pc:spChg>
        <pc:picChg chg="mod">
          <ac:chgData name="Henry, Quinn A C1C USAF USAFA CW/CS14" userId="S::c23quinn.henry@afacademy.af.edu::082a7edf-e859-4c54-ba07-d7d61e8984d1" providerId="AD" clId="Web-{DA5981F4-7A34-8D1B-2D5C-DDA59AD49D16}" dt="2022-11-14T17:15:39.404" v="33" actId="1076"/>
          <ac:picMkLst>
            <pc:docMk/>
            <pc:sldMk cId="3334467246" sldId="318"/>
            <ac:picMk id="5" creationId="{AB10FB1C-FBEA-A141-EF58-292F3EBC40E7}"/>
          </ac:picMkLst>
        </pc:picChg>
      </pc:sldChg>
      <pc:sldChg chg="modSp">
        <pc:chgData name="Henry, Quinn A C1C USAF USAFA CW/CS14" userId="S::c23quinn.henry@afacademy.af.edu::082a7edf-e859-4c54-ba07-d7d61e8984d1" providerId="AD" clId="Web-{DA5981F4-7A34-8D1B-2D5C-DDA59AD49D16}" dt="2022-11-14T17:17:03.421" v="64" actId="20577"/>
        <pc:sldMkLst>
          <pc:docMk/>
          <pc:sldMk cId="2285192089" sldId="320"/>
        </pc:sldMkLst>
        <pc:spChg chg="mod">
          <ac:chgData name="Henry, Quinn A C1C USAF USAFA CW/CS14" userId="S::c23quinn.henry@afacademy.af.edu::082a7edf-e859-4c54-ba07-d7d61e8984d1" providerId="AD" clId="Web-{DA5981F4-7A34-8D1B-2D5C-DDA59AD49D16}" dt="2022-11-14T17:17:03.421" v="64" actId="20577"/>
          <ac:spMkLst>
            <pc:docMk/>
            <pc:sldMk cId="2285192089" sldId="320"/>
            <ac:spMk id="3" creationId="{AF90FE6C-EF16-B356-6625-55881C5B4610}"/>
          </ac:spMkLst>
        </pc:spChg>
        <pc:picChg chg="mod">
          <ac:chgData name="Henry, Quinn A C1C USAF USAFA CW/CS14" userId="S::c23quinn.henry@afacademy.af.edu::082a7edf-e859-4c54-ba07-d7d61e8984d1" providerId="AD" clId="Web-{DA5981F4-7A34-8D1B-2D5C-DDA59AD49D16}" dt="2022-11-14T17:16:13.483" v="58" actId="1076"/>
          <ac:picMkLst>
            <pc:docMk/>
            <pc:sldMk cId="2285192089" sldId="320"/>
            <ac:picMk id="6" creationId="{6A33110D-3E1F-2087-7D94-B1B8B0747ED3}"/>
          </ac:picMkLst>
        </pc:picChg>
      </pc:sldChg>
    </pc:docChg>
  </pc:docChgLst>
  <pc:docChgLst>
    <pc:chgData name="Henry, Quinn A C1C USAF USAFA CW/CS14" userId="S::c23quinn.henry@afacademy.af.edu::082a7edf-e859-4c54-ba07-d7d61e8984d1" providerId="AD" clId="Web-{E0DC9D0D-70C8-60AF-0F40-3E114B2298D3}"/>
    <pc:docChg chg="addSld delSld modSld">
      <pc:chgData name="Henry, Quinn A C1C USAF USAFA CW/CS14" userId="S::c23quinn.henry@afacademy.af.edu::082a7edf-e859-4c54-ba07-d7d61e8984d1" providerId="AD" clId="Web-{E0DC9D0D-70C8-60AF-0F40-3E114B2298D3}" dt="2022-11-01T17:21:34.958" v="458" actId="1076"/>
      <pc:docMkLst>
        <pc:docMk/>
      </pc:docMkLst>
      <pc:sldChg chg="del">
        <pc:chgData name="Henry, Quinn A C1C USAF USAFA CW/CS14" userId="S::c23quinn.henry@afacademy.af.edu::082a7edf-e859-4c54-ba07-d7d61e8984d1" providerId="AD" clId="Web-{E0DC9D0D-70C8-60AF-0F40-3E114B2298D3}" dt="2022-11-01T16:46:38.463" v="1"/>
        <pc:sldMkLst>
          <pc:docMk/>
          <pc:sldMk cId="3096959588" sldId="300"/>
        </pc:sldMkLst>
      </pc:sldChg>
      <pc:sldChg chg="del">
        <pc:chgData name="Henry, Quinn A C1C USAF USAFA CW/CS14" userId="S::c23quinn.henry@afacademy.af.edu::082a7edf-e859-4c54-ba07-d7d61e8984d1" providerId="AD" clId="Web-{E0DC9D0D-70C8-60AF-0F40-3E114B2298D3}" dt="2022-11-01T16:46:57.807" v="5"/>
        <pc:sldMkLst>
          <pc:docMk/>
          <pc:sldMk cId="1424605073" sldId="303"/>
        </pc:sldMkLst>
      </pc:sldChg>
      <pc:sldChg chg="del">
        <pc:chgData name="Henry, Quinn A C1C USAF USAFA CW/CS14" userId="S::c23quinn.henry@afacademy.af.edu::082a7edf-e859-4c54-ba07-d7d61e8984d1" providerId="AD" clId="Web-{E0DC9D0D-70C8-60AF-0F40-3E114B2298D3}" dt="2022-11-01T16:46:46.854" v="2"/>
        <pc:sldMkLst>
          <pc:docMk/>
          <pc:sldMk cId="2778303396" sldId="306"/>
        </pc:sldMkLst>
      </pc:sldChg>
      <pc:sldChg chg="del">
        <pc:chgData name="Henry, Quinn A C1C USAF USAFA CW/CS14" userId="S::c23quinn.henry@afacademy.af.edu::082a7edf-e859-4c54-ba07-d7d61e8984d1" providerId="AD" clId="Web-{E0DC9D0D-70C8-60AF-0F40-3E114B2298D3}" dt="2022-11-01T16:46:51.354" v="3"/>
        <pc:sldMkLst>
          <pc:docMk/>
          <pc:sldMk cId="1235175226" sldId="307"/>
        </pc:sldMkLst>
      </pc:sldChg>
      <pc:sldChg chg="del">
        <pc:chgData name="Henry, Quinn A C1C USAF USAFA CW/CS14" userId="S::c23quinn.henry@afacademy.af.edu::082a7edf-e859-4c54-ba07-d7d61e8984d1" providerId="AD" clId="Web-{E0DC9D0D-70C8-60AF-0F40-3E114B2298D3}" dt="2022-11-01T16:46:54.651" v="4"/>
        <pc:sldMkLst>
          <pc:docMk/>
          <pc:sldMk cId="2725076906" sldId="308"/>
        </pc:sldMkLst>
      </pc:sldChg>
      <pc:sldChg chg="addSp modSp">
        <pc:chgData name="Henry, Quinn A C1C USAF USAFA CW/CS14" userId="S::c23quinn.henry@afacademy.af.edu::082a7edf-e859-4c54-ba07-d7d61e8984d1" providerId="AD" clId="Web-{E0DC9D0D-70C8-60AF-0F40-3E114B2298D3}" dt="2022-11-01T17:09:42.168" v="271" actId="14100"/>
        <pc:sldMkLst>
          <pc:docMk/>
          <pc:sldMk cId="3091512977" sldId="309"/>
        </pc:sldMkLst>
        <pc:spChg chg="mod">
          <ac:chgData name="Henry, Quinn A C1C USAF USAFA CW/CS14" userId="S::c23quinn.henry@afacademy.af.edu::082a7edf-e859-4c54-ba07-d7d61e8984d1" providerId="AD" clId="Web-{E0DC9D0D-70C8-60AF-0F40-3E114B2298D3}" dt="2022-11-01T17:08:59.496" v="252" actId="20577"/>
          <ac:spMkLst>
            <pc:docMk/>
            <pc:sldMk cId="3091512977" sldId="309"/>
            <ac:spMk id="2" creationId="{99442602-7E68-CA33-5260-07ABCFBC7972}"/>
          </ac:spMkLst>
        </pc:spChg>
        <pc:spChg chg="mod">
          <ac:chgData name="Henry, Quinn A C1C USAF USAFA CW/CS14" userId="S::c23quinn.henry@afacademy.af.edu::082a7edf-e859-4c54-ba07-d7d61e8984d1" providerId="AD" clId="Web-{E0DC9D0D-70C8-60AF-0F40-3E114B2298D3}" dt="2022-11-01T16:46:17.166" v="0" actId="20577"/>
          <ac:spMkLst>
            <pc:docMk/>
            <pc:sldMk cId="3091512977" sldId="309"/>
            <ac:spMk id="3" creationId="{2E5582AB-E245-56BA-BE31-4382A8F154FF}"/>
          </ac:spMkLst>
        </pc:spChg>
        <pc:spChg chg="add mod">
          <ac:chgData name="Henry, Quinn A C1C USAF USAFA CW/CS14" userId="S::c23quinn.henry@afacademy.af.edu::082a7edf-e859-4c54-ba07-d7d61e8984d1" providerId="AD" clId="Web-{E0DC9D0D-70C8-60AF-0F40-3E114B2298D3}" dt="2022-11-01T17:07:29.791" v="179" actId="20577"/>
          <ac:spMkLst>
            <pc:docMk/>
            <pc:sldMk cId="3091512977" sldId="309"/>
            <ac:spMk id="7" creationId="{050DD952-0310-AF91-F201-383F7B773AA7}"/>
          </ac:spMkLst>
        </pc:spChg>
        <pc:spChg chg="add mod">
          <ac:chgData name="Henry, Quinn A C1C USAF USAFA CW/CS14" userId="S::c23quinn.henry@afacademy.af.edu::082a7edf-e859-4c54-ba07-d7d61e8984d1" providerId="AD" clId="Web-{E0DC9D0D-70C8-60AF-0F40-3E114B2298D3}" dt="2022-11-01T17:09:33.418" v="268" actId="20577"/>
          <ac:spMkLst>
            <pc:docMk/>
            <pc:sldMk cId="3091512977" sldId="309"/>
            <ac:spMk id="9" creationId="{840568A4-F125-9425-2EE8-2BDCF917CB80}"/>
          </ac:spMkLst>
        </pc:spChg>
        <pc:picChg chg="add mod">
          <ac:chgData name="Henry, Quinn A C1C USAF USAFA CW/CS14" userId="S::c23quinn.henry@afacademy.af.edu::082a7edf-e859-4c54-ba07-d7d61e8984d1" providerId="AD" clId="Web-{E0DC9D0D-70C8-60AF-0F40-3E114B2298D3}" dt="2022-11-01T17:09:42.168" v="271" actId="14100"/>
          <ac:picMkLst>
            <pc:docMk/>
            <pc:sldMk cId="3091512977" sldId="309"/>
            <ac:picMk id="5" creationId="{6DEB11C8-A232-D96F-DEE8-B753BA1D5A4D}"/>
          </ac:picMkLst>
        </pc:picChg>
        <pc:picChg chg="add mod">
          <ac:chgData name="Henry, Quinn A C1C USAF USAFA CW/CS14" userId="S::c23quinn.henry@afacademy.af.edu::082a7edf-e859-4c54-ba07-d7d61e8984d1" providerId="AD" clId="Web-{E0DC9D0D-70C8-60AF-0F40-3E114B2298D3}" dt="2022-11-01T17:09:38.199" v="270" actId="1076"/>
          <ac:picMkLst>
            <pc:docMk/>
            <pc:sldMk cId="3091512977" sldId="309"/>
            <ac:picMk id="6" creationId="{149932D1-CAA8-0073-1352-19202BE7074A}"/>
          </ac:picMkLst>
        </pc:picChg>
      </pc:sldChg>
      <pc:sldChg chg="addSp modSp">
        <pc:chgData name="Henry, Quinn A C1C USAF USAFA CW/CS14" userId="S::c23quinn.henry@afacademy.af.edu::082a7edf-e859-4c54-ba07-d7d61e8984d1" providerId="AD" clId="Web-{E0DC9D0D-70C8-60AF-0F40-3E114B2298D3}" dt="2022-11-01T17:21:34.958" v="458" actId="1076"/>
        <pc:sldMkLst>
          <pc:docMk/>
          <pc:sldMk cId="1160595726" sldId="310"/>
        </pc:sldMkLst>
        <pc:picChg chg="add mod">
          <ac:chgData name="Henry, Quinn A C1C USAF USAFA CW/CS14" userId="S::c23quinn.henry@afacademy.af.edu::082a7edf-e859-4c54-ba07-d7d61e8984d1" providerId="AD" clId="Web-{E0DC9D0D-70C8-60AF-0F40-3E114B2298D3}" dt="2022-11-01T17:20:53.067" v="454" actId="1076"/>
          <ac:picMkLst>
            <pc:docMk/>
            <pc:sldMk cId="1160595726" sldId="310"/>
            <ac:picMk id="5" creationId="{B42C59D7-9082-95C3-094F-0CAA374162B1}"/>
          </ac:picMkLst>
        </pc:picChg>
        <pc:picChg chg="add mod">
          <ac:chgData name="Henry, Quinn A C1C USAF USAFA CW/CS14" userId="S::c23quinn.henry@afacademy.af.edu::082a7edf-e859-4c54-ba07-d7d61e8984d1" providerId="AD" clId="Web-{E0DC9D0D-70C8-60AF-0F40-3E114B2298D3}" dt="2022-11-01T17:21:34.958" v="458" actId="1076"/>
          <ac:picMkLst>
            <pc:docMk/>
            <pc:sldMk cId="1160595726" sldId="310"/>
            <ac:picMk id="6" creationId="{FB50DFE2-99F5-39DE-04A9-18A69A75C658}"/>
          </ac:picMkLst>
        </pc:picChg>
      </pc:sldChg>
      <pc:sldChg chg="addSp modSp new">
        <pc:chgData name="Henry, Quinn A C1C USAF USAFA CW/CS14" userId="S::c23quinn.henry@afacademy.af.edu::082a7edf-e859-4c54-ba07-d7d61e8984d1" providerId="AD" clId="Web-{E0DC9D0D-70C8-60AF-0F40-3E114B2298D3}" dt="2022-11-01T17:19:57.379" v="451" actId="14100"/>
        <pc:sldMkLst>
          <pc:docMk/>
          <pc:sldMk cId="3334467246" sldId="318"/>
        </pc:sldMkLst>
        <pc:spChg chg="mod">
          <ac:chgData name="Henry, Quinn A C1C USAF USAFA CW/CS14" userId="S::c23quinn.henry@afacademy.af.edu::082a7edf-e859-4c54-ba07-d7d61e8984d1" providerId="AD" clId="Web-{E0DC9D0D-70C8-60AF-0F40-3E114B2298D3}" dt="2022-11-01T17:19:10.034" v="435" actId="20577"/>
          <ac:spMkLst>
            <pc:docMk/>
            <pc:sldMk cId="3334467246" sldId="318"/>
            <ac:spMk id="2" creationId="{74E7BECC-C08D-3CE0-1805-8232DECC2C59}"/>
          </ac:spMkLst>
        </pc:spChg>
        <pc:spChg chg="mod">
          <ac:chgData name="Henry, Quinn A C1C USAF USAFA CW/CS14" userId="S::c23quinn.henry@afacademy.af.edu::082a7edf-e859-4c54-ba07-d7d61e8984d1" providerId="AD" clId="Web-{E0DC9D0D-70C8-60AF-0F40-3E114B2298D3}" dt="2022-11-01T17:09:52.543" v="278" actId="20577"/>
          <ac:spMkLst>
            <pc:docMk/>
            <pc:sldMk cId="3334467246" sldId="318"/>
            <ac:spMk id="3" creationId="{36089520-443D-F21A-F8FC-130EC26849F3}"/>
          </ac:spMkLst>
        </pc:spChg>
        <pc:picChg chg="add mod">
          <ac:chgData name="Henry, Quinn A C1C USAF USAFA CW/CS14" userId="S::c23quinn.henry@afacademy.af.edu::082a7edf-e859-4c54-ba07-d7d61e8984d1" providerId="AD" clId="Web-{E0DC9D0D-70C8-60AF-0F40-3E114B2298D3}" dt="2022-11-01T17:19:57.379" v="451" actId="14100"/>
          <ac:picMkLst>
            <pc:docMk/>
            <pc:sldMk cId="3334467246" sldId="318"/>
            <ac:picMk id="5" creationId="{AB10FB1C-FBEA-A141-EF58-292F3EBC40E7}"/>
          </ac:picMkLst>
        </pc:picChg>
      </pc:sldChg>
      <pc:sldChg chg="modSp new">
        <pc:chgData name="Henry, Quinn A C1C USAF USAFA CW/CS14" userId="S::c23quinn.henry@afacademy.af.edu::082a7edf-e859-4c54-ba07-d7d61e8984d1" providerId="AD" clId="Web-{E0DC9D0D-70C8-60AF-0F40-3E114B2298D3}" dt="2022-11-01T17:19:23.488" v="445" actId="20577"/>
        <pc:sldMkLst>
          <pc:docMk/>
          <pc:sldMk cId="1451245280" sldId="319"/>
        </pc:sldMkLst>
        <pc:spChg chg="mod">
          <ac:chgData name="Henry, Quinn A C1C USAF USAFA CW/CS14" userId="S::c23quinn.henry@afacademy.af.edu::082a7edf-e859-4c54-ba07-d7d61e8984d1" providerId="AD" clId="Web-{E0DC9D0D-70C8-60AF-0F40-3E114B2298D3}" dt="2022-11-01T17:19:23.488" v="445" actId="20577"/>
          <ac:spMkLst>
            <pc:docMk/>
            <pc:sldMk cId="1451245280" sldId="319"/>
            <ac:spMk id="2" creationId="{65879CE1-B122-82BB-52C6-767B8DD1BBA1}"/>
          </ac:spMkLst>
        </pc:spChg>
        <pc:spChg chg="mod">
          <ac:chgData name="Henry, Quinn A C1C USAF USAFA CW/CS14" userId="S::c23quinn.henry@afacademy.af.edu::082a7edf-e859-4c54-ba07-d7d61e8984d1" providerId="AD" clId="Web-{E0DC9D0D-70C8-60AF-0F40-3E114B2298D3}" dt="2022-11-01T17:19:16.675" v="443" actId="20577"/>
          <ac:spMkLst>
            <pc:docMk/>
            <pc:sldMk cId="1451245280" sldId="319"/>
            <ac:spMk id="3" creationId="{1751D58A-45B0-057A-54EE-14B55D7CD829}"/>
          </ac:spMkLst>
        </pc:spChg>
      </pc:sldChg>
    </pc:docChg>
  </pc:docChgLst>
  <pc:docChgLst>
    <pc:chgData name="Hermanson, John C C1C USAF USAFA CW/CS12" userId="S::c23john.hermanson@afacademy.af.edu::6e1403c4-d699-4248-bc27-2e69a5d5b1ff" providerId="AD" clId="Web-{24BE0F3C-6D1C-4209-8900-FB911DEEB353}"/>
    <pc:docChg chg="modSld">
      <pc:chgData name="Hermanson, John C C1C USAF USAFA CW/CS12" userId="S::c23john.hermanson@afacademy.af.edu::6e1403c4-d699-4248-bc27-2e69a5d5b1ff" providerId="AD" clId="Web-{24BE0F3C-6D1C-4209-8900-FB911DEEB353}" dt="2022-11-14T17:20:17.875" v="2" actId="1076"/>
      <pc:docMkLst>
        <pc:docMk/>
      </pc:docMkLst>
      <pc:sldChg chg="addSp modSp">
        <pc:chgData name="Hermanson, John C C1C USAF USAFA CW/CS12" userId="S::c23john.hermanson@afacademy.af.edu::6e1403c4-d699-4248-bc27-2e69a5d5b1ff" providerId="AD" clId="Web-{24BE0F3C-6D1C-4209-8900-FB911DEEB353}" dt="2022-11-14T17:20:17.875" v="2" actId="1076"/>
        <pc:sldMkLst>
          <pc:docMk/>
          <pc:sldMk cId="2285192089" sldId="320"/>
        </pc:sldMkLst>
        <pc:spChg chg="add mod">
          <ac:chgData name="Hermanson, John C C1C USAF USAFA CW/CS12" userId="S::c23john.hermanson@afacademy.af.edu::6e1403c4-d699-4248-bc27-2e69a5d5b1ff" providerId="AD" clId="Web-{24BE0F3C-6D1C-4209-8900-FB911DEEB353}" dt="2022-11-14T17:20:17.875" v="2" actId="1076"/>
          <ac:spMkLst>
            <pc:docMk/>
            <pc:sldMk cId="2285192089" sldId="320"/>
            <ac:spMk id="7" creationId="{BFC83D2E-C197-F819-AD2D-3B141488B5C4}"/>
          </ac:spMkLst>
        </pc:spChg>
      </pc:sldChg>
    </pc:docChg>
  </pc:docChgLst>
  <pc:docChgLst>
    <pc:chgData name="Pak, Nathan M C1C USAF USAFA CW/CS18" userId="S::c23nathan.pak@afacademy.af.edu::8195bfbc-b960-4083-853b-1bce3bf837c7" providerId="AD" clId="Web-{A4A7622E-5F95-0613-EDC7-398BFC43DBE9}"/>
    <pc:docChg chg="addSld modSld">
      <pc:chgData name="Pak, Nathan M C1C USAF USAFA CW/CS18" userId="S::c23nathan.pak@afacademy.af.edu::8195bfbc-b960-4083-853b-1bce3bf837c7" providerId="AD" clId="Web-{A4A7622E-5F95-0613-EDC7-398BFC43DBE9}" dt="2022-11-01T17:22:16.209" v="357" actId="20577"/>
      <pc:docMkLst>
        <pc:docMk/>
      </pc:docMkLst>
      <pc:sldChg chg="modSp">
        <pc:chgData name="Pak, Nathan M C1C USAF USAFA CW/CS18" userId="S::c23nathan.pak@afacademy.af.edu::8195bfbc-b960-4083-853b-1bce3bf837c7" providerId="AD" clId="Web-{A4A7622E-5F95-0613-EDC7-398BFC43DBE9}" dt="2022-11-01T16:42:39.601" v="72" actId="20577"/>
        <pc:sldMkLst>
          <pc:docMk/>
          <pc:sldMk cId="1537050978" sldId="311"/>
        </pc:sldMkLst>
        <pc:spChg chg="mod">
          <ac:chgData name="Pak, Nathan M C1C USAF USAFA CW/CS18" userId="S::c23nathan.pak@afacademy.af.edu::8195bfbc-b960-4083-853b-1bce3bf837c7" providerId="AD" clId="Web-{A4A7622E-5F95-0613-EDC7-398BFC43DBE9}" dt="2022-11-01T16:42:39.601" v="72" actId="20577"/>
          <ac:spMkLst>
            <pc:docMk/>
            <pc:sldMk cId="1537050978" sldId="311"/>
            <ac:spMk id="2" creationId="{0FD07156-0941-0761-FCF4-74B6AA01A9EC}"/>
          </ac:spMkLst>
        </pc:spChg>
      </pc:sldChg>
      <pc:sldChg chg="addSp delSp modSp new">
        <pc:chgData name="Pak, Nathan M C1C USAF USAFA CW/CS18" userId="S::c23nathan.pak@afacademy.af.edu::8195bfbc-b960-4083-853b-1bce3bf837c7" providerId="AD" clId="Web-{A4A7622E-5F95-0613-EDC7-398BFC43DBE9}" dt="2022-11-01T16:44:15.868" v="94" actId="1076"/>
        <pc:sldMkLst>
          <pc:docMk/>
          <pc:sldMk cId="1465574107" sldId="315"/>
        </pc:sldMkLst>
        <pc:spChg chg="del">
          <ac:chgData name="Pak, Nathan M C1C USAF USAFA CW/CS18" userId="S::c23nathan.pak@afacademy.af.edu::8195bfbc-b960-4083-853b-1bce3bf837c7" providerId="AD" clId="Web-{A4A7622E-5F95-0613-EDC7-398BFC43DBE9}" dt="2022-11-01T16:42:48.554" v="75"/>
          <ac:spMkLst>
            <pc:docMk/>
            <pc:sldMk cId="1465574107" sldId="315"/>
            <ac:spMk id="2" creationId="{3C8EF796-B93A-F5B0-5290-BBD4D31C7138}"/>
          </ac:spMkLst>
        </pc:spChg>
        <pc:spChg chg="mod">
          <ac:chgData name="Pak, Nathan M C1C USAF USAFA CW/CS18" userId="S::c23nathan.pak@afacademy.af.edu::8195bfbc-b960-4083-853b-1bce3bf837c7" providerId="AD" clId="Web-{A4A7622E-5F95-0613-EDC7-398BFC43DBE9}" dt="2022-11-01T16:43:20.102" v="88" actId="20577"/>
          <ac:spMkLst>
            <pc:docMk/>
            <pc:sldMk cId="1465574107" sldId="315"/>
            <ac:spMk id="3" creationId="{BE6CD1CE-21A5-EC12-FF17-3659B55F5C5B}"/>
          </ac:spMkLst>
        </pc:spChg>
        <pc:picChg chg="add mod">
          <ac:chgData name="Pak, Nathan M C1C USAF USAFA CW/CS18" userId="S::c23nathan.pak@afacademy.af.edu::8195bfbc-b960-4083-853b-1bce3bf837c7" providerId="AD" clId="Web-{A4A7622E-5F95-0613-EDC7-398BFC43DBE9}" dt="2022-11-01T16:44:11.977" v="92" actId="14100"/>
          <ac:picMkLst>
            <pc:docMk/>
            <pc:sldMk cId="1465574107" sldId="315"/>
            <ac:picMk id="5" creationId="{0188012E-04D1-86CF-A62A-724187DB3DEE}"/>
          </ac:picMkLst>
        </pc:picChg>
        <pc:picChg chg="add mod">
          <ac:chgData name="Pak, Nathan M C1C USAF USAFA CW/CS18" userId="S::c23nathan.pak@afacademy.af.edu::8195bfbc-b960-4083-853b-1bce3bf837c7" providerId="AD" clId="Web-{A4A7622E-5F95-0613-EDC7-398BFC43DBE9}" dt="2022-11-01T16:44:15.868" v="94" actId="1076"/>
          <ac:picMkLst>
            <pc:docMk/>
            <pc:sldMk cId="1465574107" sldId="315"/>
            <ac:picMk id="6" creationId="{1E7500FA-18B9-9178-395D-3E4EDD6D152F}"/>
          </ac:picMkLst>
        </pc:picChg>
      </pc:sldChg>
      <pc:sldChg chg="addSp delSp modSp new">
        <pc:chgData name="Pak, Nathan M C1C USAF USAFA CW/CS18" userId="S::c23nathan.pak@afacademy.af.edu::8195bfbc-b960-4083-853b-1bce3bf837c7" providerId="AD" clId="Web-{A4A7622E-5F95-0613-EDC7-398BFC43DBE9}" dt="2022-11-01T16:48:31.480" v="102" actId="20577"/>
        <pc:sldMkLst>
          <pc:docMk/>
          <pc:sldMk cId="3057473631" sldId="316"/>
        </pc:sldMkLst>
        <pc:spChg chg="del">
          <ac:chgData name="Pak, Nathan M C1C USAF USAFA CW/CS18" userId="S::c23nathan.pak@afacademy.af.edu::8195bfbc-b960-4083-853b-1bce3bf837c7" providerId="AD" clId="Web-{A4A7622E-5F95-0613-EDC7-398BFC43DBE9}" dt="2022-11-01T16:48:13.058" v="96"/>
          <ac:spMkLst>
            <pc:docMk/>
            <pc:sldMk cId="3057473631" sldId="316"/>
            <ac:spMk id="2" creationId="{8F973483-A691-CFA2-EBE2-2851F5A89AD1}"/>
          </ac:spMkLst>
        </pc:spChg>
        <pc:spChg chg="mod">
          <ac:chgData name="Pak, Nathan M C1C USAF USAFA CW/CS18" userId="S::c23nathan.pak@afacademy.af.edu::8195bfbc-b960-4083-853b-1bce3bf837c7" providerId="AD" clId="Web-{A4A7622E-5F95-0613-EDC7-398BFC43DBE9}" dt="2022-11-01T16:48:31.480" v="102" actId="20577"/>
          <ac:spMkLst>
            <pc:docMk/>
            <pc:sldMk cId="3057473631" sldId="316"/>
            <ac:spMk id="3" creationId="{F8CECF0A-033A-A0C6-55B2-608214D84885}"/>
          </ac:spMkLst>
        </pc:spChg>
        <pc:picChg chg="add mod">
          <ac:chgData name="Pak, Nathan M C1C USAF USAFA CW/CS18" userId="S::c23nathan.pak@afacademy.af.edu::8195bfbc-b960-4083-853b-1bce3bf837c7" providerId="AD" clId="Web-{A4A7622E-5F95-0613-EDC7-398BFC43DBE9}" dt="2022-11-01T16:48:20.371" v="99" actId="1076"/>
          <ac:picMkLst>
            <pc:docMk/>
            <pc:sldMk cId="3057473631" sldId="316"/>
            <ac:picMk id="5" creationId="{45A7ABBA-3FFF-8194-02DD-9AF8EE40CF74}"/>
          </ac:picMkLst>
        </pc:picChg>
      </pc:sldChg>
      <pc:sldChg chg="modSp new">
        <pc:chgData name="Pak, Nathan M C1C USAF USAFA CW/CS18" userId="S::c23nathan.pak@afacademy.af.edu::8195bfbc-b960-4083-853b-1bce3bf837c7" providerId="AD" clId="Web-{A4A7622E-5F95-0613-EDC7-398BFC43DBE9}" dt="2022-11-01T17:22:16.209" v="357" actId="20577"/>
        <pc:sldMkLst>
          <pc:docMk/>
          <pc:sldMk cId="1541650587" sldId="317"/>
        </pc:sldMkLst>
        <pc:spChg chg="mod">
          <ac:chgData name="Pak, Nathan M C1C USAF USAFA CW/CS18" userId="S::c23nathan.pak@afacademy.af.edu::8195bfbc-b960-4083-853b-1bce3bf837c7" providerId="AD" clId="Web-{A4A7622E-5F95-0613-EDC7-398BFC43DBE9}" dt="2022-11-01T17:22:16.209" v="357" actId="20577"/>
          <ac:spMkLst>
            <pc:docMk/>
            <pc:sldMk cId="1541650587" sldId="317"/>
            <ac:spMk id="2" creationId="{C5DC8C9D-0337-BF64-861F-B6C5F09268CA}"/>
          </ac:spMkLst>
        </pc:spChg>
        <pc:spChg chg="mod">
          <ac:chgData name="Pak, Nathan M C1C USAF USAFA CW/CS18" userId="S::c23nathan.pak@afacademy.af.edu::8195bfbc-b960-4083-853b-1bce3bf837c7" providerId="AD" clId="Web-{A4A7622E-5F95-0613-EDC7-398BFC43DBE9}" dt="2022-11-01T17:02:42.116" v="106" actId="20577"/>
          <ac:spMkLst>
            <pc:docMk/>
            <pc:sldMk cId="1541650587" sldId="317"/>
            <ac:spMk id="3" creationId="{63F00A4C-64BD-0BE1-F072-2C5F96A78814}"/>
          </ac:spMkLst>
        </pc:spChg>
      </pc:sldChg>
    </pc:docChg>
  </pc:docChgLst>
  <pc:docChgLst>
    <pc:chgData name="Henry, Quinn A C1C USAF USAFA CW/CS14" userId="S::c23quinn.henry@afacademy.af.edu::082a7edf-e859-4c54-ba07-d7d61e8984d1" providerId="AD" clId="Web-{98D16BC1-CA1A-40EC-883E-DE250F2B1DDD}"/>
    <pc:docChg chg="modSld">
      <pc:chgData name="Henry, Quinn A C1C USAF USAFA CW/CS14" userId="S::c23quinn.henry@afacademy.af.edu::082a7edf-e859-4c54-ba07-d7d61e8984d1" providerId="AD" clId="Web-{98D16BC1-CA1A-40EC-883E-DE250F2B1DDD}" dt="2022-08-31T16:33:20.663" v="42" actId="20577"/>
      <pc:docMkLst>
        <pc:docMk/>
      </pc:docMkLst>
      <pc:sldChg chg="modSp">
        <pc:chgData name="Henry, Quinn A C1C USAF USAFA CW/CS14" userId="S::c23quinn.henry@afacademy.af.edu::082a7edf-e859-4c54-ba07-d7d61e8984d1" providerId="AD" clId="Web-{98D16BC1-CA1A-40EC-883E-DE250F2B1DDD}" dt="2022-08-31T16:33:20.663" v="42" actId="20577"/>
        <pc:sldMkLst>
          <pc:docMk/>
          <pc:sldMk cId="0" sldId="256"/>
        </pc:sldMkLst>
        <pc:spChg chg="mod">
          <ac:chgData name="Henry, Quinn A C1C USAF USAFA CW/CS14" userId="S::c23quinn.henry@afacademy.af.edu::082a7edf-e859-4c54-ba07-d7d61e8984d1" providerId="AD" clId="Web-{98D16BC1-CA1A-40EC-883E-DE250F2B1DDD}" dt="2022-08-31T16:33:20.663" v="42" actId="20577"/>
          <ac:spMkLst>
            <pc:docMk/>
            <pc:sldMk cId="0" sldId="256"/>
            <ac:spMk id="80" creationId="{00000000-0000-0000-0000-000000000000}"/>
          </ac:spMkLst>
        </pc:spChg>
      </pc:sldChg>
    </pc:docChg>
  </pc:docChgLst>
  <pc:docChgLst>
    <pc:chgData name="Singh, Alexander D C1C USAF USAFA CW/CS38" userId="f4595871-4fbd-4477-9748-61b689356812" providerId="ADAL" clId="{2778D71D-E4D0-8245-849A-B92C9CAA8C41}"/>
    <pc:docChg chg="undo custSel addSld delSld modSld sldOrd">
      <pc:chgData name="Singh, Alexander D C1C USAF USAFA CW/CS38" userId="f4595871-4fbd-4477-9748-61b689356812" providerId="ADAL" clId="{2778D71D-E4D0-8245-849A-B92C9CAA8C41}" dt="2022-09-06T17:05:27.369" v="172" actId="2696"/>
      <pc:docMkLst>
        <pc:docMk/>
      </pc:docMkLst>
      <pc:sldChg chg="del">
        <pc:chgData name="Singh, Alexander D C1C USAF USAFA CW/CS38" userId="f4595871-4fbd-4477-9748-61b689356812" providerId="ADAL" clId="{2778D71D-E4D0-8245-849A-B92C9CAA8C41}" dt="2022-09-06T17:01:59.212" v="85" actId="2696"/>
        <pc:sldMkLst>
          <pc:docMk/>
          <pc:sldMk cId="0" sldId="258"/>
        </pc:sldMkLst>
      </pc:sldChg>
      <pc:sldChg chg="del">
        <pc:chgData name="Singh, Alexander D C1C USAF USAFA CW/CS38" userId="f4595871-4fbd-4477-9748-61b689356812" providerId="ADAL" clId="{2778D71D-E4D0-8245-849A-B92C9CAA8C41}" dt="2022-09-06T17:05:27.369" v="172" actId="2696"/>
        <pc:sldMkLst>
          <pc:docMk/>
          <pc:sldMk cId="0" sldId="259"/>
        </pc:sldMkLst>
      </pc:sldChg>
      <pc:sldChg chg="del">
        <pc:chgData name="Singh, Alexander D C1C USAF USAFA CW/CS38" userId="f4595871-4fbd-4477-9748-61b689356812" providerId="ADAL" clId="{2778D71D-E4D0-8245-849A-B92C9CAA8C41}" dt="2022-09-06T17:03:36.279" v="117" actId="2696"/>
        <pc:sldMkLst>
          <pc:docMk/>
          <pc:sldMk cId="0" sldId="263"/>
        </pc:sldMkLst>
      </pc:sldChg>
      <pc:sldChg chg="addSp delSp modSp del mod">
        <pc:chgData name="Singh, Alexander D C1C USAF USAFA CW/CS38" userId="f4595871-4fbd-4477-9748-61b689356812" providerId="ADAL" clId="{2778D71D-E4D0-8245-849A-B92C9CAA8C41}" dt="2022-09-06T17:04:32.473" v="145" actId="2696"/>
        <pc:sldMkLst>
          <pc:docMk/>
          <pc:sldMk cId="0" sldId="265"/>
        </pc:sldMkLst>
        <pc:spChg chg="add del mod">
          <ac:chgData name="Singh, Alexander D C1C USAF USAFA CW/CS38" userId="f4595871-4fbd-4477-9748-61b689356812" providerId="ADAL" clId="{2778D71D-E4D0-8245-849A-B92C9CAA8C41}" dt="2022-09-06T16:48:19.366" v="25"/>
          <ac:spMkLst>
            <pc:docMk/>
            <pc:sldMk cId="0" sldId="265"/>
            <ac:spMk id="2" creationId="{D1EC69D6-ED1F-DE7E-80C4-CB708DFE4A54}"/>
          </ac:spMkLst>
        </pc:spChg>
        <pc:spChg chg="mod">
          <ac:chgData name="Singh, Alexander D C1C USAF USAFA CW/CS38" userId="f4595871-4fbd-4477-9748-61b689356812" providerId="ADAL" clId="{2778D71D-E4D0-8245-849A-B92C9CAA8C41}" dt="2022-09-06T17:04:02.515" v="137" actId="20577"/>
          <ac:spMkLst>
            <pc:docMk/>
            <pc:sldMk cId="0" sldId="265"/>
            <ac:spMk id="164" creationId="{00000000-0000-0000-0000-000000000000}"/>
          </ac:spMkLst>
        </pc:spChg>
        <pc:picChg chg="add mod">
          <ac:chgData name="Singh, Alexander D C1C USAF USAFA CW/CS38" userId="f4595871-4fbd-4477-9748-61b689356812" providerId="ADAL" clId="{2778D71D-E4D0-8245-849A-B92C9CAA8C41}" dt="2022-09-06T16:49:51.412" v="33" actId="1076"/>
          <ac:picMkLst>
            <pc:docMk/>
            <pc:sldMk cId="0" sldId="265"/>
            <ac:picMk id="3" creationId="{99C4CE9E-6CF5-9212-A35A-C901438CB1FF}"/>
          </ac:picMkLst>
        </pc:picChg>
        <pc:picChg chg="add mod">
          <ac:chgData name="Singh, Alexander D C1C USAF USAFA CW/CS38" userId="f4595871-4fbd-4477-9748-61b689356812" providerId="ADAL" clId="{2778D71D-E4D0-8245-849A-B92C9CAA8C41}" dt="2022-09-06T16:50:46.788" v="38" actId="1076"/>
          <ac:picMkLst>
            <pc:docMk/>
            <pc:sldMk cId="0" sldId="265"/>
            <ac:picMk id="3074" creationId="{4072841F-CEFE-9559-F184-23BA4CBA0FA2}"/>
          </ac:picMkLst>
        </pc:picChg>
      </pc:sldChg>
      <pc:sldChg chg="addSp delSp modSp mod">
        <pc:chgData name="Singh, Alexander D C1C USAF USAFA CW/CS38" userId="f4595871-4fbd-4477-9748-61b689356812" providerId="ADAL" clId="{2778D71D-E4D0-8245-849A-B92C9CAA8C41}" dt="2022-09-06T16:58:40.145" v="57" actId="1076"/>
        <pc:sldMkLst>
          <pc:docMk/>
          <pc:sldMk cId="0" sldId="280"/>
        </pc:sldMkLst>
        <pc:spChg chg="mod">
          <ac:chgData name="Singh, Alexander D C1C USAF USAFA CW/CS38" userId="f4595871-4fbd-4477-9748-61b689356812" providerId="ADAL" clId="{2778D71D-E4D0-8245-849A-B92C9CAA8C41}" dt="2022-09-06T16:58:26.149" v="54" actId="14100"/>
          <ac:spMkLst>
            <pc:docMk/>
            <pc:sldMk cId="0" sldId="280"/>
            <ac:spMk id="298" creationId="{00000000-0000-0000-0000-000000000000}"/>
          </ac:spMkLst>
        </pc:spChg>
        <pc:picChg chg="add mod">
          <ac:chgData name="Singh, Alexander D C1C USAF USAFA CW/CS38" userId="f4595871-4fbd-4477-9748-61b689356812" providerId="ADAL" clId="{2778D71D-E4D0-8245-849A-B92C9CAA8C41}" dt="2022-09-06T16:58:40.145" v="57" actId="1076"/>
          <ac:picMkLst>
            <pc:docMk/>
            <pc:sldMk cId="0" sldId="280"/>
            <ac:picMk id="3" creationId="{7C652C35-9A15-13FA-F012-6E34E6F9B8EE}"/>
          </ac:picMkLst>
        </pc:picChg>
        <pc:picChg chg="add mod">
          <ac:chgData name="Singh, Alexander D C1C USAF USAFA CW/CS38" userId="f4595871-4fbd-4477-9748-61b689356812" providerId="ADAL" clId="{2778D71D-E4D0-8245-849A-B92C9CAA8C41}" dt="2022-09-06T16:58:37.470" v="56" actId="1076"/>
          <ac:picMkLst>
            <pc:docMk/>
            <pc:sldMk cId="0" sldId="280"/>
            <ac:picMk id="1026" creationId="{7AFF4FF9-731D-E6BD-E25A-89563F43C872}"/>
          </ac:picMkLst>
        </pc:picChg>
        <pc:picChg chg="add del mod">
          <ac:chgData name="Singh, Alexander D C1C USAF USAFA CW/CS38" userId="f4595871-4fbd-4477-9748-61b689356812" providerId="ADAL" clId="{2778D71D-E4D0-8245-849A-B92C9CAA8C41}" dt="2022-09-06T16:57:43.624" v="44" actId="478"/>
          <ac:picMkLst>
            <pc:docMk/>
            <pc:sldMk cId="0" sldId="280"/>
            <ac:picMk id="4098" creationId="{F7BCC469-A1F1-C4E3-F3DB-D7CAE1E97D68}"/>
          </ac:picMkLst>
        </pc:picChg>
      </pc:sldChg>
      <pc:sldChg chg="addSp delSp modSp mod modNotes">
        <pc:chgData name="Singh, Alexander D C1C USAF USAFA CW/CS38" userId="f4595871-4fbd-4477-9748-61b689356812" providerId="ADAL" clId="{2778D71D-E4D0-8245-849A-B92C9CAA8C41}" dt="2022-09-06T16:45:31.198" v="17"/>
        <pc:sldMkLst>
          <pc:docMk/>
          <pc:sldMk cId="637770" sldId="294"/>
        </pc:sldMkLst>
        <pc:spChg chg="mod">
          <ac:chgData name="Singh, Alexander D C1C USAF USAFA CW/CS38" userId="f4595871-4fbd-4477-9748-61b689356812" providerId="ADAL" clId="{2778D71D-E4D0-8245-849A-B92C9CAA8C41}" dt="2022-09-06T16:44:03.584" v="5" actId="1076"/>
          <ac:spMkLst>
            <pc:docMk/>
            <pc:sldMk cId="637770" sldId="294"/>
            <ac:spMk id="2" creationId="{8E40806D-67BA-4F1F-74F0-B84FAD95653E}"/>
          </ac:spMkLst>
        </pc:spChg>
        <pc:spChg chg="add del mod">
          <ac:chgData name="Singh, Alexander D C1C USAF USAFA CW/CS38" userId="f4595871-4fbd-4477-9748-61b689356812" providerId="ADAL" clId="{2778D71D-E4D0-8245-849A-B92C9CAA8C41}" dt="2022-09-06T16:45:31.198" v="17"/>
          <ac:spMkLst>
            <pc:docMk/>
            <pc:sldMk cId="637770" sldId="294"/>
            <ac:spMk id="5" creationId="{4E13FE50-25D4-2091-8967-27E316AD89A0}"/>
          </ac:spMkLst>
        </pc:spChg>
        <pc:picChg chg="add mod">
          <ac:chgData name="Singh, Alexander D C1C USAF USAFA CW/CS38" userId="f4595871-4fbd-4477-9748-61b689356812" providerId="ADAL" clId="{2778D71D-E4D0-8245-849A-B92C9CAA8C41}" dt="2022-09-06T16:45:09.910" v="15" actId="1076"/>
          <ac:picMkLst>
            <pc:docMk/>
            <pc:sldMk cId="637770" sldId="294"/>
            <ac:picMk id="1026" creationId="{856C6030-C227-5DA8-2121-BE3CF65C9BE2}"/>
          </ac:picMkLst>
        </pc:picChg>
      </pc:sldChg>
      <pc:sldChg chg="modSp new mod">
        <pc:chgData name="Singh, Alexander D C1C USAF USAFA CW/CS38" userId="f4595871-4fbd-4477-9748-61b689356812" providerId="ADAL" clId="{2778D71D-E4D0-8245-849A-B92C9CAA8C41}" dt="2022-09-06T17:02:42.865" v="96" actId="14"/>
        <pc:sldMkLst>
          <pc:docMk/>
          <pc:sldMk cId="763483605" sldId="298"/>
        </pc:sldMkLst>
        <pc:spChg chg="mod">
          <ac:chgData name="Singh, Alexander D C1C USAF USAFA CW/CS38" userId="f4595871-4fbd-4477-9748-61b689356812" providerId="ADAL" clId="{2778D71D-E4D0-8245-849A-B92C9CAA8C41}" dt="2022-09-06T17:02:42.865" v="96" actId="14"/>
          <ac:spMkLst>
            <pc:docMk/>
            <pc:sldMk cId="763483605" sldId="298"/>
            <ac:spMk id="2" creationId="{7A4AEE20-8807-245A-964B-BF7A7DFB18A5}"/>
          </ac:spMkLst>
        </pc:spChg>
        <pc:spChg chg="mod">
          <ac:chgData name="Singh, Alexander D C1C USAF USAFA CW/CS38" userId="f4595871-4fbd-4477-9748-61b689356812" providerId="ADAL" clId="{2778D71D-E4D0-8245-849A-B92C9CAA8C41}" dt="2022-09-06T17:01:31.423" v="80" actId="20577"/>
          <ac:spMkLst>
            <pc:docMk/>
            <pc:sldMk cId="763483605" sldId="298"/>
            <ac:spMk id="3" creationId="{F681FDAD-81E0-2DF2-9F99-674A8668E5A1}"/>
          </ac:spMkLst>
        </pc:spChg>
      </pc:sldChg>
      <pc:sldChg chg="addSp delSp modSp new del">
        <pc:chgData name="Singh, Alexander D C1C USAF USAFA CW/CS38" userId="f4595871-4fbd-4477-9748-61b689356812" providerId="ADAL" clId="{2778D71D-E4D0-8245-849A-B92C9CAA8C41}" dt="2022-09-06T16:51:02.935" v="40" actId="2696"/>
        <pc:sldMkLst>
          <pc:docMk/>
          <pc:sldMk cId="1143179585" sldId="298"/>
        </pc:sldMkLst>
        <pc:picChg chg="add del mod">
          <ac:chgData name="Singh, Alexander D C1C USAF USAFA CW/CS38" userId="f4595871-4fbd-4477-9748-61b689356812" providerId="ADAL" clId="{2778D71D-E4D0-8245-849A-B92C9CAA8C41}" dt="2022-09-06T16:50:57.034" v="39" actId="478"/>
          <ac:picMkLst>
            <pc:docMk/>
            <pc:sldMk cId="1143179585" sldId="298"/>
            <ac:picMk id="2050" creationId="{971EBE1A-56A1-E507-BA1B-3715275E9D86}"/>
          </ac:picMkLst>
        </pc:picChg>
      </pc:sldChg>
      <pc:sldChg chg="new del">
        <pc:chgData name="Singh, Alexander D C1C USAF USAFA CW/CS38" userId="f4595871-4fbd-4477-9748-61b689356812" providerId="ADAL" clId="{2778D71D-E4D0-8245-849A-B92C9CAA8C41}" dt="2022-09-06T16:42:47.065" v="1" actId="680"/>
        <pc:sldMkLst>
          <pc:docMk/>
          <pc:sldMk cId="4146355864" sldId="298"/>
        </pc:sldMkLst>
      </pc:sldChg>
      <pc:sldChg chg="modSp new mod ord">
        <pc:chgData name="Singh, Alexander D C1C USAF USAFA CW/CS38" userId="f4595871-4fbd-4477-9748-61b689356812" providerId="ADAL" clId="{2778D71D-E4D0-8245-849A-B92C9CAA8C41}" dt="2022-09-06T17:03:26.245" v="116" actId="113"/>
        <pc:sldMkLst>
          <pc:docMk/>
          <pc:sldMk cId="2399428723" sldId="299"/>
        </pc:sldMkLst>
        <pc:spChg chg="mod">
          <ac:chgData name="Singh, Alexander D C1C USAF USAFA CW/CS38" userId="f4595871-4fbd-4477-9748-61b689356812" providerId="ADAL" clId="{2778D71D-E4D0-8245-849A-B92C9CAA8C41}" dt="2022-09-06T17:03:26.245" v="116" actId="113"/>
          <ac:spMkLst>
            <pc:docMk/>
            <pc:sldMk cId="2399428723" sldId="299"/>
            <ac:spMk id="2" creationId="{179A313B-38B1-43CC-8DF4-526497827C09}"/>
          </ac:spMkLst>
        </pc:spChg>
        <pc:spChg chg="mod">
          <ac:chgData name="Singh, Alexander D C1C USAF USAFA CW/CS38" userId="f4595871-4fbd-4477-9748-61b689356812" providerId="ADAL" clId="{2778D71D-E4D0-8245-849A-B92C9CAA8C41}" dt="2022-09-06T17:03:00.911" v="111" actId="20577"/>
          <ac:spMkLst>
            <pc:docMk/>
            <pc:sldMk cId="2399428723" sldId="299"/>
            <ac:spMk id="3" creationId="{DAE88D4B-D7EC-4A63-4998-E9CA857A6E4D}"/>
          </ac:spMkLst>
        </pc:spChg>
      </pc:sldChg>
      <pc:sldChg chg="new del">
        <pc:chgData name="Singh, Alexander D C1C USAF USAFA CW/CS38" userId="f4595871-4fbd-4477-9748-61b689356812" providerId="ADAL" clId="{2778D71D-E4D0-8245-849A-B92C9CAA8C41}" dt="2022-09-06T17:02:36.730" v="92" actId="680"/>
        <pc:sldMkLst>
          <pc:docMk/>
          <pc:sldMk cId="2900911973" sldId="299"/>
        </pc:sldMkLst>
      </pc:sldChg>
      <pc:sldChg chg="addSp modSp new mod">
        <pc:chgData name="Singh, Alexander D C1C USAF USAFA CW/CS38" userId="f4595871-4fbd-4477-9748-61b689356812" providerId="ADAL" clId="{2778D71D-E4D0-8245-849A-B92C9CAA8C41}" dt="2022-09-06T17:04:28.681" v="144" actId="1076"/>
        <pc:sldMkLst>
          <pc:docMk/>
          <pc:sldMk cId="3096959588" sldId="300"/>
        </pc:sldMkLst>
        <pc:spChg chg="mod">
          <ac:chgData name="Singh, Alexander D C1C USAF USAFA CW/CS38" userId="f4595871-4fbd-4477-9748-61b689356812" providerId="ADAL" clId="{2778D71D-E4D0-8245-849A-B92C9CAA8C41}" dt="2022-09-06T17:04:19.293" v="142" actId="255"/>
          <ac:spMkLst>
            <pc:docMk/>
            <pc:sldMk cId="3096959588" sldId="300"/>
            <ac:spMk id="2" creationId="{AEC4A5E0-980E-7FD7-1E0B-BED2A9A80516}"/>
          </ac:spMkLst>
        </pc:spChg>
        <pc:spChg chg="mod">
          <ac:chgData name="Singh, Alexander D C1C USAF USAFA CW/CS38" userId="f4595871-4fbd-4477-9748-61b689356812" providerId="ADAL" clId="{2778D71D-E4D0-8245-849A-B92C9CAA8C41}" dt="2022-09-06T17:03:57.531" v="135" actId="20577"/>
          <ac:spMkLst>
            <pc:docMk/>
            <pc:sldMk cId="3096959588" sldId="300"/>
            <ac:spMk id="3" creationId="{580F34E2-E086-B053-96E3-2B849E432017}"/>
          </ac:spMkLst>
        </pc:spChg>
        <pc:picChg chg="add mod">
          <ac:chgData name="Singh, Alexander D C1C USAF USAFA CW/CS38" userId="f4595871-4fbd-4477-9748-61b689356812" providerId="ADAL" clId="{2778D71D-E4D0-8245-849A-B92C9CAA8C41}" dt="2022-09-06T17:04:28.681" v="144" actId="1076"/>
          <ac:picMkLst>
            <pc:docMk/>
            <pc:sldMk cId="3096959588" sldId="300"/>
            <ac:picMk id="5" creationId="{0CC781A1-3DBD-AF80-5406-16555A56FC39}"/>
          </ac:picMkLst>
        </pc:picChg>
        <pc:picChg chg="add mod">
          <ac:chgData name="Singh, Alexander D C1C USAF USAFA CW/CS38" userId="f4595871-4fbd-4477-9748-61b689356812" providerId="ADAL" clId="{2778D71D-E4D0-8245-849A-B92C9CAA8C41}" dt="2022-09-06T17:04:28.681" v="144" actId="1076"/>
          <ac:picMkLst>
            <pc:docMk/>
            <pc:sldMk cId="3096959588" sldId="300"/>
            <ac:picMk id="6" creationId="{3910C8A5-7772-042D-9722-9E35438D5204}"/>
          </ac:picMkLst>
        </pc:picChg>
      </pc:sldChg>
      <pc:sldChg chg="modSp new mod">
        <pc:chgData name="Singh, Alexander D C1C USAF USAFA CW/CS38" userId="f4595871-4fbd-4477-9748-61b689356812" providerId="ADAL" clId="{2778D71D-E4D0-8245-849A-B92C9CAA8C41}" dt="2022-09-06T17:05:19.019" v="171" actId="207"/>
        <pc:sldMkLst>
          <pc:docMk/>
          <pc:sldMk cId="1518859150" sldId="301"/>
        </pc:sldMkLst>
        <pc:spChg chg="mod">
          <ac:chgData name="Singh, Alexander D C1C USAF USAFA CW/CS38" userId="f4595871-4fbd-4477-9748-61b689356812" providerId="ADAL" clId="{2778D71D-E4D0-8245-849A-B92C9CAA8C41}" dt="2022-09-06T17:05:19.019" v="171" actId="207"/>
          <ac:spMkLst>
            <pc:docMk/>
            <pc:sldMk cId="1518859150" sldId="301"/>
            <ac:spMk id="2" creationId="{5C08D9F2-9FCD-6E1D-3C72-D34A8427A6C1}"/>
          </ac:spMkLst>
        </pc:spChg>
        <pc:spChg chg="mod">
          <ac:chgData name="Singh, Alexander D C1C USAF USAFA CW/CS38" userId="f4595871-4fbd-4477-9748-61b689356812" providerId="ADAL" clId="{2778D71D-E4D0-8245-849A-B92C9CAA8C41}" dt="2022-09-06T17:04:53.683" v="165" actId="20577"/>
          <ac:spMkLst>
            <pc:docMk/>
            <pc:sldMk cId="1518859150" sldId="301"/>
            <ac:spMk id="3" creationId="{CA2EE2E6-C81A-48C3-979E-8952208D4F48}"/>
          </ac:spMkLst>
        </pc:spChg>
      </pc:sldChg>
    </pc:docChg>
  </pc:docChgLst>
  <pc:docChgLst>
    <pc:chgData name="Hermanson, John C C1C USAF USAFA CW/CS12" userId="S::c23john.hermanson@afacademy.af.edu::6e1403c4-d699-4248-bc27-2e69a5d5b1ff" providerId="AD" clId="Web-{D877B403-107B-4702-90E6-16E71876EA43}"/>
    <pc:docChg chg="modSld">
      <pc:chgData name="Hermanson, John C C1C USAF USAFA CW/CS12" userId="S::c23john.hermanson@afacademy.af.edu::6e1403c4-d699-4248-bc27-2e69a5d5b1ff" providerId="AD" clId="Web-{D877B403-107B-4702-90E6-16E71876EA43}" dt="2022-10-04T02:08:28.434" v="0" actId="1076"/>
      <pc:docMkLst>
        <pc:docMk/>
      </pc:docMkLst>
      <pc:sldChg chg="modSp">
        <pc:chgData name="Hermanson, John C C1C USAF USAFA CW/CS12" userId="S::c23john.hermanson@afacademy.af.edu::6e1403c4-d699-4248-bc27-2e69a5d5b1ff" providerId="AD" clId="Web-{D877B403-107B-4702-90E6-16E71876EA43}" dt="2022-10-04T02:08:28.434" v="0" actId="1076"/>
        <pc:sldMkLst>
          <pc:docMk/>
          <pc:sldMk cId="0" sldId="283"/>
        </pc:sldMkLst>
        <pc:picChg chg="mod">
          <ac:chgData name="Hermanson, John C C1C USAF USAFA CW/CS12" userId="S::c23john.hermanson@afacademy.af.edu::6e1403c4-d699-4248-bc27-2e69a5d5b1ff" providerId="AD" clId="Web-{D877B403-107B-4702-90E6-16E71876EA43}" dt="2022-10-04T02:08:28.434" v="0" actId="1076"/>
          <ac:picMkLst>
            <pc:docMk/>
            <pc:sldMk cId="0" sldId="283"/>
            <ac:picMk id="322" creationId="{00000000-0000-0000-0000-000000000000}"/>
          </ac:picMkLst>
        </pc:picChg>
      </pc:sldChg>
    </pc:docChg>
  </pc:docChgLst>
  <pc:docChgLst>
    <pc:chgData name="Henry, Quinn A C1C USAF USAFA CW/CS14" userId="S::c23quinn.henry@afacademy.af.edu::082a7edf-e859-4c54-ba07-d7d61e8984d1" providerId="AD" clId="Web-{E684443E-5E38-48E2-8D8B-E7058A923C9F}"/>
    <pc:docChg chg="addSld modSld sldOrd">
      <pc:chgData name="Henry, Quinn A C1C USAF USAFA CW/CS14" userId="S::c23quinn.henry@afacademy.af.edu::082a7edf-e859-4c54-ba07-d7d61e8984d1" providerId="AD" clId="Web-{E684443E-5E38-48E2-8D8B-E7058A923C9F}" dt="2022-09-30T17:01:13.098" v="787" actId="1076"/>
      <pc:docMkLst>
        <pc:docMk/>
      </pc:docMkLst>
      <pc:sldChg chg="modSp">
        <pc:chgData name="Henry, Quinn A C1C USAF USAFA CW/CS14" userId="S::c23quinn.henry@afacademy.af.edu::082a7edf-e859-4c54-ba07-d7d61e8984d1" providerId="AD" clId="Web-{E684443E-5E38-48E2-8D8B-E7058A923C9F}" dt="2022-09-30T16:20:48.622" v="20" actId="20577"/>
        <pc:sldMkLst>
          <pc:docMk/>
          <pc:sldMk cId="0" sldId="257"/>
        </pc:sldMkLst>
        <pc:spChg chg="mod">
          <ac:chgData name="Henry, Quinn A C1C USAF USAFA CW/CS14" userId="S::c23quinn.henry@afacademy.af.edu::082a7edf-e859-4c54-ba07-d7d61e8984d1" providerId="AD" clId="Web-{E684443E-5E38-48E2-8D8B-E7058A923C9F}" dt="2022-09-30T16:20:48.622" v="20" actId="20577"/>
          <ac:spMkLst>
            <pc:docMk/>
            <pc:sldMk cId="0" sldId="257"/>
            <ac:spMk id="88" creationId="{00000000-0000-0000-0000-000000000000}"/>
          </ac:spMkLst>
        </pc:spChg>
      </pc:sldChg>
      <pc:sldChg chg="modSp">
        <pc:chgData name="Henry, Quinn A C1C USAF USAFA CW/CS14" userId="S::c23quinn.henry@afacademy.af.edu::082a7edf-e859-4c54-ba07-d7d61e8984d1" providerId="AD" clId="Web-{E684443E-5E38-48E2-8D8B-E7058A923C9F}" dt="2022-09-30T16:36:39.997" v="528" actId="20577"/>
        <pc:sldMkLst>
          <pc:docMk/>
          <pc:sldMk cId="0" sldId="275"/>
        </pc:sldMkLst>
        <pc:spChg chg="mod">
          <ac:chgData name="Henry, Quinn A C1C USAF USAFA CW/CS14" userId="S::c23quinn.henry@afacademy.af.edu::082a7edf-e859-4c54-ba07-d7d61e8984d1" providerId="AD" clId="Web-{E684443E-5E38-48E2-8D8B-E7058A923C9F}" dt="2022-09-30T16:36:39.997" v="528" actId="20577"/>
          <ac:spMkLst>
            <pc:docMk/>
            <pc:sldMk cId="0" sldId="275"/>
            <ac:spMk id="257" creationId="{00000000-0000-0000-0000-000000000000}"/>
          </ac:spMkLst>
        </pc:spChg>
      </pc:sldChg>
      <pc:sldChg chg="modSp">
        <pc:chgData name="Henry, Quinn A C1C USAF USAFA CW/CS14" userId="S::c23quinn.henry@afacademy.af.edu::082a7edf-e859-4c54-ba07-d7d61e8984d1" providerId="AD" clId="Web-{E684443E-5E38-48E2-8D8B-E7058A923C9F}" dt="2022-09-30T16:31:33.867" v="321" actId="20577"/>
        <pc:sldMkLst>
          <pc:docMk/>
          <pc:sldMk cId="63723923" sldId="287"/>
        </pc:sldMkLst>
        <pc:spChg chg="mod">
          <ac:chgData name="Henry, Quinn A C1C USAF USAFA CW/CS14" userId="S::c23quinn.henry@afacademy.af.edu::082a7edf-e859-4c54-ba07-d7d61e8984d1" providerId="AD" clId="Web-{E684443E-5E38-48E2-8D8B-E7058A923C9F}" dt="2022-09-30T16:31:33.867" v="321" actId="20577"/>
          <ac:spMkLst>
            <pc:docMk/>
            <pc:sldMk cId="63723923" sldId="287"/>
            <ac:spMk id="2" creationId="{00000000-0000-0000-0000-000000000000}"/>
          </ac:spMkLst>
        </pc:spChg>
      </pc:sldChg>
      <pc:sldChg chg="modSp ord">
        <pc:chgData name="Henry, Quinn A C1C USAF USAFA CW/CS14" userId="S::c23quinn.henry@afacademy.af.edu::082a7edf-e859-4c54-ba07-d7d61e8984d1" providerId="AD" clId="Web-{E684443E-5E38-48E2-8D8B-E7058A923C9F}" dt="2022-09-30T16:32:41.930" v="327" actId="20577"/>
        <pc:sldMkLst>
          <pc:docMk/>
          <pc:sldMk cId="1560606005" sldId="295"/>
        </pc:sldMkLst>
        <pc:spChg chg="mod">
          <ac:chgData name="Henry, Quinn A C1C USAF USAFA CW/CS14" userId="S::c23quinn.henry@afacademy.af.edu::082a7edf-e859-4c54-ba07-d7d61e8984d1" providerId="AD" clId="Web-{E684443E-5E38-48E2-8D8B-E7058A923C9F}" dt="2022-09-30T16:32:41.930" v="327" actId="20577"/>
          <ac:spMkLst>
            <pc:docMk/>
            <pc:sldMk cId="1560606005" sldId="295"/>
            <ac:spMk id="3" creationId="{F6C0CA0D-A03B-C6EC-C6F9-A0D005022D0C}"/>
          </ac:spMkLst>
        </pc:spChg>
      </pc:sldChg>
      <pc:sldChg chg="modSp new ord">
        <pc:chgData name="Henry, Quinn A C1C USAF USAFA CW/CS14" userId="S::c23quinn.henry@afacademy.af.edu::082a7edf-e859-4c54-ba07-d7d61e8984d1" providerId="AD" clId="Web-{E684443E-5E38-48E2-8D8B-E7058A923C9F}" dt="2022-09-30T16:49:09.509" v="599"/>
        <pc:sldMkLst>
          <pc:docMk/>
          <pc:sldMk cId="3589199166" sldId="304"/>
        </pc:sldMkLst>
        <pc:spChg chg="mod">
          <ac:chgData name="Henry, Quinn A C1C USAF USAFA CW/CS14" userId="S::c23quinn.henry@afacademy.af.edu::082a7edf-e859-4c54-ba07-d7d61e8984d1" providerId="AD" clId="Web-{E684443E-5E38-48E2-8D8B-E7058A923C9F}" dt="2022-09-30T16:44:27.879" v="544" actId="20577"/>
          <ac:spMkLst>
            <pc:docMk/>
            <pc:sldMk cId="3589199166" sldId="304"/>
            <ac:spMk id="3" creationId="{22C84E89-BF81-D0A1-29B3-20A2B486160B}"/>
          </ac:spMkLst>
        </pc:spChg>
      </pc:sldChg>
      <pc:sldChg chg="addSp delSp modSp new ord">
        <pc:chgData name="Henry, Quinn A C1C USAF USAFA CW/CS14" userId="S::c23quinn.henry@afacademy.af.edu::082a7edf-e859-4c54-ba07-d7d61e8984d1" providerId="AD" clId="Web-{E684443E-5E38-48E2-8D8B-E7058A923C9F}" dt="2022-09-30T17:01:13.098" v="787" actId="1076"/>
        <pc:sldMkLst>
          <pc:docMk/>
          <pc:sldMk cId="2778303396" sldId="306"/>
        </pc:sldMkLst>
        <pc:spChg chg="mod">
          <ac:chgData name="Henry, Quinn A C1C USAF USAFA CW/CS14" userId="S::c23quinn.henry@afacademy.af.edu::082a7edf-e859-4c54-ba07-d7d61e8984d1" providerId="AD" clId="Web-{E684443E-5E38-48E2-8D8B-E7058A923C9F}" dt="2022-09-30T16:59:05.409" v="728" actId="20577"/>
          <ac:spMkLst>
            <pc:docMk/>
            <pc:sldMk cId="2778303396" sldId="306"/>
            <ac:spMk id="2" creationId="{87087A79-D667-B93A-6BB1-3F08742AA2E2}"/>
          </ac:spMkLst>
        </pc:spChg>
        <pc:spChg chg="mod">
          <ac:chgData name="Henry, Quinn A C1C USAF USAFA CW/CS14" userId="S::c23quinn.henry@afacademy.af.edu::082a7edf-e859-4c54-ba07-d7d61e8984d1" providerId="AD" clId="Web-{E684443E-5E38-48E2-8D8B-E7058A923C9F}" dt="2022-09-30T16:44:43.833" v="557" actId="20577"/>
          <ac:spMkLst>
            <pc:docMk/>
            <pc:sldMk cId="2778303396" sldId="306"/>
            <ac:spMk id="3" creationId="{0CED008E-25BB-DF08-7CDF-54F6F86E2CAF}"/>
          </ac:spMkLst>
        </pc:spChg>
        <pc:spChg chg="add mod">
          <ac:chgData name="Henry, Quinn A C1C USAF USAFA CW/CS14" userId="S::c23quinn.henry@afacademy.af.edu::082a7edf-e859-4c54-ba07-d7d61e8984d1" providerId="AD" clId="Web-{E684443E-5E38-48E2-8D8B-E7058A923C9F}" dt="2022-09-30T17:01:13.098" v="787" actId="1076"/>
          <ac:spMkLst>
            <pc:docMk/>
            <pc:sldMk cId="2778303396" sldId="306"/>
            <ac:spMk id="9" creationId="{9C8D0E2A-6E38-FB29-5036-D2C3A799965B}"/>
          </ac:spMkLst>
        </pc:spChg>
        <pc:picChg chg="add mod">
          <ac:chgData name="Henry, Quinn A C1C USAF USAFA CW/CS14" userId="S::c23quinn.henry@afacademy.af.edu::082a7edf-e859-4c54-ba07-d7d61e8984d1" providerId="AD" clId="Web-{E684443E-5E38-48E2-8D8B-E7058A923C9F}" dt="2022-09-30T17:00:44.785" v="773" actId="1076"/>
          <ac:picMkLst>
            <pc:docMk/>
            <pc:sldMk cId="2778303396" sldId="306"/>
            <ac:picMk id="5" creationId="{13E217B9-436A-5D10-3F10-0B04FB0F0277}"/>
          </ac:picMkLst>
        </pc:picChg>
        <pc:picChg chg="add mod">
          <ac:chgData name="Henry, Quinn A C1C USAF USAFA CW/CS14" userId="S::c23quinn.henry@afacademy.af.edu::082a7edf-e859-4c54-ba07-d7d61e8984d1" providerId="AD" clId="Web-{E684443E-5E38-48E2-8D8B-E7058A923C9F}" dt="2022-09-30T16:59:16.284" v="731" actId="1076"/>
          <ac:picMkLst>
            <pc:docMk/>
            <pc:sldMk cId="2778303396" sldId="306"/>
            <ac:picMk id="6" creationId="{C5CFCE98-E424-7D91-4169-FA71F11C1808}"/>
          </ac:picMkLst>
        </pc:picChg>
        <pc:picChg chg="add del mod">
          <ac:chgData name="Henry, Quinn A C1C USAF USAFA CW/CS14" userId="S::c23quinn.henry@afacademy.af.edu::082a7edf-e859-4c54-ba07-d7d61e8984d1" providerId="AD" clId="Web-{E684443E-5E38-48E2-8D8B-E7058A923C9F}" dt="2022-09-30T16:53:14.075" v="609"/>
          <ac:picMkLst>
            <pc:docMk/>
            <pc:sldMk cId="2778303396" sldId="306"/>
            <ac:picMk id="7" creationId="{EB14533C-DB08-64A0-3CC7-09F24E778BF5}"/>
          </ac:picMkLst>
        </pc:picChg>
        <pc:picChg chg="add mod">
          <ac:chgData name="Henry, Quinn A C1C USAF USAFA CW/CS14" userId="S::c23quinn.henry@afacademy.af.edu::082a7edf-e859-4c54-ba07-d7d61e8984d1" providerId="AD" clId="Web-{E684443E-5E38-48E2-8D8B-E7058A923C9F}" dt="2022-09-30T16:59:42.706" v="734" actId="1076"/>
          <ac:picMkLst>
            <pc:docMk/>
            <pc:sldMk cId="2778303396" sldId="306"/>
            <ac:picMk id="8" creationId="{7A47F3C5-E18D-421C-0658-B59F9462DBC9}"/>
          </ac:picMkLst>
        </pc:picChg>
      </pc:sldChg>
      <pc:sldChg chg="modSp new ord">
        <pc:chgData name="Henry, Quinn A C1C USAF USAFA CW/CS14" userId="S::c23quinn.henry@afacademy.af.edu::082a7edf-e859-4c54-ba07-d7d61e8984d1" providerId="AD" clId="Web-{E684443E-5E38-48E2-8D8B-E7058A923C9F}" dt="2022-09-30T16:49:14.446" v="601"/>
        <pc:sldMkLst>
          <pc:docMk/>
          <pc:sldMk cId="1235175226" sldId="307"/>
        </pc:sldMkLst>
        <pc:spChg chg="mod">
          <ac:chgData name="Henry, Quinn A C1C USAF USAFA CW/CS14" userId="S::c23quinn.henry@afacademy.af.edu::082a7edf-e859-4c54-ba07-d7d61e8984d1" providerId="AD" clId="Web-{E684443E-5E38-48E2-8D8B-E7058A923C9F}" dt="2022-09-30T16:44:56.801" v="572" actId="20577"/>
          <ac:spMkLst>
            <pc:docMk/>
            <pc:sldMk cId="1235175226" sldId="307"/>
            <ac:spMk id="3" creationId="{99276322-9813-E546-77DF-887C8E407422}"/>
          </ac:spMkLst>
        </pc:spChg>
      </pc:sldChg>
      <pc:sldChg chg="modSp new ord">
        <pc:chgData name="Henry, Quinn A C1C USAF USAFA CW/CS14" userId="S::c23quinn.henry@afacademy.af.edu::082a7edf-e859-4c54-ba07-d7d61e8984d1" providerId="AD" clId="Web-{E684443E-5E38-48E2-8D8B-E7058A923C9F}" dt="2022-09-30T16:49:16.321" v="602"/>
        <pc:sldMkLst>
          <pc:docMk/>
          <pc:sldMk cId="2725076906" sldId="308"/>
        </pc:sldMkLst>
        <pc:spChg chg="mod">
          <ac:chgData name="Henry, Quinn A C1C USAF USAFA CW/CS14" userId="S::c23quinn.henry@afacademy.af.edu::082a7edf-e859-4c54-ba07-d7d61e8984d1" providerId="AD" clId="Web-{E684443E-5E38-48E2-8D8B-E7058A923C9F}" dt="2022-09-30T16:45:03.255" v="584" actId="20577"/>
          <ac:spMkLst>
            <pc:docMk/>
            <pc:sldMk cId="2725076906" sldId="308"/>
            <ac:spMk id="3" creationId="{3C1BD6A9-ED96-6691-0839-C07213E87EB9}"/>
          </ac:spMkLst>
        </pc:spChg>
      </pc:sldChg>
      <pc:sldChg chg="modSp new ord">
        <pc:chgData name="Henry, Quinn A C1C USAF USAFA CW/CS14" userId="S::c23quinn.henry@afacademy.af.edu::082a7edf-e859-4c54-ba07-d7d61e8984d1" providerId="AD" clId="Web-{E684443E-5E38-48E2-8D8B-E7058A923C9F}" dt="2022-09-30T16:49:18.228" v="603"/>
        <pc:sldMkLst>
          <pc:docMk/>
          <pc:sldMk cId="3214444181" sldId="309"/>
        </pc:sldMkLst>
        <pc:spChg chg="mod">
          <ac:chgData name="Henry, Quinn A C1C USAF USAFA CW/CS14" userId="S::c23quinn.henry@afacademy.af.edu::082a7edf-e859-4c54-ba07-d7d61e8984d1" providerId="AD" clId="Web-{E684443E-5E38-48E2-8D8B-E7058A923C9F}" dt="2022-09-30T16:45:08.395" v="598" actId="20577"/>
          <ac:spMkLst>
            <pc:docMk/>
            <pc:sldMk cId="3214444181" sldId="309"/>
            <ac:spMk id="3" creationId="{8A4761E3-5224-0426-8BFC-4BAC20EA9B86}"/>
          </ac:spMkLst>
        </pc:spChg>
      </pc:sldChg>
    </pc:docChg>
  </pc:docChgLst>
  <pc:docChgLst>
    <pc:chgData name="Singh, Alexander D C1C USAF USAFA CW/CS38" userId="S::c23alexander.singh@afacademy.af.edu::f4595871-4fbd-4477-9748-61b689356812" providerId="AD" clId="Web-{1E29152C-4579-4CAD-BE71-3B35CA018AF2}"/>
    <pc:docChg chg="modSld">
      <pc:chgData name="Singh, Alexander D C1C USAF USAFA CW/CS38" userId="S::c23alexander.singh@afacademy.af.edu::f4595871-4fbd-4477-9748-61b689356812" providerId="AD" clId="Web-{1E29152C-4579-4CAD-BE71-3B35CA018AF2}" dt="2022-11-03T15:13:11.409" v="59" actId="20577"/>
      <pc:docMkLst>
        <pc:docMk/>
      </pc:docMkLst>
      <pc:sldChg chg="modSp">
        <pc:chgData name="Singh, Alexander D C1C USAF USAFA CW/CS38" userId="S::c23alexander.singh@afacademy.af.edu::f4595871-4fbd-4477-9748-61b689356812" providerId="AD" clId="Web-{1E29152C-4579-4CAD-BE71-3B35CA018AF2}" dt="2022-11-03T15:13:11.409" v="59" actId="20577"/>
        <pc:sldMkLst>
          <pc:docMk/>
          <pc:sldMk cId="800107051" sldId="312"/>
        </pc:sldMkLst>
        <pc:spChg chg="mod">
          <ac:chgData name="Singh, Alexander D C1C USAF USAFA CW/CS38" userId="S::c23alexander.singh@afacademy.af.edu::f4595871-4fbd-4477-9748-61b689356812" providerId="AD" clId="Web-{1E29152C-4579-4CAD-BE71-3B35CA018AF2}" dt="2022-11-03T15:13:11.409" v="59" actId="20577"/>
          <ac:spMkLst>
            <pc:docMk/>
            <pc:sldMk cId="800107051" sldId="312"/>
            <ac:spMk id="2" creationId="{66EDA4E2-DF28-53AE-1E45-5A5176D93EFF}"/>
          </ac:spMkLst>
        </pc:spChg>
      </pc:sldChg>
    </pc:docChg>
  </pc:docChgLst>
  <pc:docChgLst>
    <pc:chgData name="Singh, Alexander D C1C USAF USAFA CW/CS38" userId="S::c23alexander.singh@afacademy.af.edu::f4595871-4fbd-4477-9748-61b689356812" providerId="AD" clId="Web-{E1771550-CA1D-4FF4-8B76-7C10C02F8F6B}"/>
    <pc:docChg chg="delSld">
      <pc:chgData name="Singh, Alexander D C1C USAF USAFA CW/CS38" userId="S::c23alexander.singh@afacademy.af.edu::f4595871-4fbd-4477-9748-61b689356812" providerId="AD" clId="Web-{E1771550-CA1D-4FF4-8B76-7C10C02F8F6B}" dt="2022-10-04T01:54:02.805" v="0"/>
      <pc:docMkLst>
        <pc:docMk/>
      </pc:docMkLst>
      <pc:sldChg chg="del">
        <pc:chgData name="Singh, Alexander D C1C USAF USAFA CW/CS38" userId="S::c23alexander.singh@afacademy.af.edu::f4595871-4fbd-4477-9748-61b689356812" providerId="AD" clId="Web-{E1771550-CA1D-4FF4-8B76-7C10C02F8F6B}" dt="2022-10-04T01:54:02.805" v="0"/>
        <pc:sldMkLst>
          <pc:docMk/>
          <pc:sldMk cId="3214444181" sldId="309"/>
        </pc:sldMkLst>
      </pc:sldChg>
    </pc:docChg>
  </pc:docChgLst>
  <pc:docChgLst>
    <pc:chgData name="Henry, Quinn A C1C USAF USAFA CW/CS14" userId="S::c23quinn.henry@afacademy.af.edu::082a7edf-e859-4c54-ba07-d7d61e8984d1" providerId="AD" clId="Web-{DCDEEE86-E9BC-4BE7-A2B8-B6EF32A3ACEE}"/>
    <pc:docChg chg="modSld">
      <pc:chgData name="Henry, Quinn A C1C USAF USAFA CW/CS14" userId="S::c23quinn.henry@afacademy.af.edu::082a7edf-e859-4c54-ba07-d7d61e8984d1" providerId="AD" clId="Web-{DCDEEE86-E9BC-4BE7-A2B8-B6EF32A3ACEE}" dt="2022-08-31T16:51:43.780" v="602"/>
      <pc:docMkLst>
        <pc:docMk/>
      </pc:docMkLst>
      <pc:sldChg chg="modSp">
        <pc:chgData name="Henry, Quinn A C1C USAF USAFA CW/CS14" userId="S::c23quinn.henry@afacademy.af.edu::082a7edf-e859-4c54-ba07-d7d61e8984d1" providerId="AD" clId="Web-{DCDEEE86-E9BC-4BE7-A2B8-B6EF32A3ACEE}" dt="2022-08-31T16:33:58.343" v="23" actId="20577"/>
        <pc:sldMkLst>
          <pc:docMk/>
          <pc:sldMk cId="0" sldId="256"/>
        </pc:sldMkLst>
        <pc:spChg chg="mod">
          <ac:chgData name="Henry, Quinn A C1C USAF USAFA CW/CS14" userId="S::c23quinn.henry@afacademy.af.edu::082a7edf-e859-4c54-ba07-d7d61e8984d1" providerId="AD" clId="Web-{DCDEEE86-E9BC-4BE7-A2B8-B6EF32A3ACEE}" dt="2022-08-31T16:33:58.343" v="23" actId="20577"/>
          <ac:spMkLst>
            <pc:docMk/>
            <pc:sldMk cId="0" sldId="256"/>
            <ac:spMk id="76" creationId="{00000000-0000-0000-0000-000000000000}"/>
          </ac:spMkLst>
        </pc:spChg>
      </pc:sldChg>
      <pc:sldChg chg="delSp modSp">
        <pc:chgData name="Henry, Quinn A C1C USAF USAFA CW/CS14" userId="S::c23quinn.henry@afacademy.af.edu::082a7edf-e859-4c54-ba07-d7d61e8984d1" providerId="AD" clId="Web-{DCDEEE86-E9BC-4BE7-A2B8-B6EF32A3ACEE}" dt="2022-08-31T16:51:43.780" v="602"/>
        <pc:sldMkLst>
          <pc:docMk/>
          <pc:sldMk cId="0" sldId="259"/>
        </pc:sldMkLst>
        <pc:spChg chg="del">
          <ac:chgData name="Henry, Quinn A C1C USAF USAFA CW/CS14" userId="S::c23quinn.henry@afacademy.af.edu::082a7edf-e859-4c54-ba07-d7d61e8984d1" providerId="AD" clId="Web-{DCDEEE86-E9BC-4BE7-A2B8-B6EF32A3ACEE}" dt="2022-08-31T16:51:43.780" v="602"/>
          <ac:spMkLst>
            <pc:docMk/>
            <pc:sldMk cId="0" sldId="259"/>
            <ac:spMk id="2" creationId="{00000000-0000-0000-0000-000000000000}"/>
          </ac:spMkLst>
        </pc:spChg>
        <pc:spChg chg="mod">
          <ac:chgData name="Henry, Quinn A C1C USAF USAFA CW/CS14" userId="S::c23quinn.henry@afacademy.af.edu::082a7edf-e859-4c54-ba07-d7d61e8984d1" providerId="AD" clId="Web-{DCDEEE86-E9BC-4BE7-A2B8-B6EF32A3ACEE}" dt="2022-08-31T16:51:41.311" v="601" actId="20577"/>
          <ac:spMkLst>
            <pc:docMk/>
            <pc:sldMk cId="0" sldId="259"/>
            <ac:spMk id="106" creationId="{00000000-0000-0000-0000-000000000000}"/>
          </ac:spMkLst>
        </pc:spChg>
      </pc:sldChg>
      <pc:sldChg chg="modSp">
        <pc:chgData name="Henry, Quinn A C1C USAF USAFA CW/CS14" userId="S::c23quinn.henry@afacademy.af.edu::082a7edf-e859-4c54-ba07-d7d61e8984d1" providerId="AD" clId="Web-{DCDEEE86-E9BC-4BE7-A2B8-B6EF32A3ACEE}" dt="2022-08-31T16:36:17.798" v="27" actId="20577"/>
        <pc:sldMkLst>
          <pc:docMk/>
          <pc:sldMk cId="63723923" sldId="287"/>
        </pc:sldMkLst>
        <pc:spChg chg="mod">
          <ac:chgData name="Henry, Quinn A C1C USAF USAFA CW/CS14" userId="S::c23quinn.henry@afacademy.af.edu::082a7edf-e859-4c54-ba07-d7d61e8984d1" providerId="AD" clId="Web-{DCDEEE86-E9BC-4BE7-A2B8-B6EF32A3ACEE}" dt="2022-08-31T16:36:17.798" v="27" actId="20577"/>
          <ac:spMkLst>
            <pc:docMk/>
            <pc:sldMk cId="63723923" sldId="287"/>
            <ac:spMk id="2" creationId="{00000000-0000-0000-0000-000000000000}"/>
          </ac:spMkLst>
        </pc:spChg>
      </pc:sldChg>
    </pc:docChg>
  </pc:docChgLst>
  <pc:docChgLst>
    <pc:chgData name="Hermanson, John C C1C USAF USAFA CW/CS12" userId="S::c23john.hermanson@afacademy.af.edu::6e1403c4-d699-4248-bc27-2e69a5d5b1ff" providerId="AD" clId="Web-{4BA01AF4-097A-4AB5-AA82-FB9A89E40EC5}"/>
    <pc:docChg chg="modSld">
      <pc:chgData name="Hermanson, John C C1C USAF USAFA CW/CS12" userId="S::c23john.hermanson@afacademy.af.edu::6e1403c4-d699-4248-bc27-2e69a5d5b1ff" providerId="AD" clId="Web-{4BA01AF4-097A-4AB5-AA82-FB9A89E40EC5}" dt="2022-09-06T16:31:41.242" v="1093" actId="20577"/>
      <pc:docMkLst>
        <pc:docMk/>
      </pc:docMkLst>
      <pc:sldChg chg="modSp">
        <pc:chgData name="Hermanson, John C C1C USAF USAFA CW/CS12" userId="S::c23john.hermanson@afacademy.af.edu::6e1403c4-d699-4248-bc27-2e69a5d5b1ff" providerId="AD" clId="Web-{4BA01AF4-097A-4AB5-AA82-FB9A89E40EC5}" dt="2022-09-06T16:14:37.960" v="11" actId="20577"/>
        <pc:sldMkLst>
          <pc:docMk/>
          <pc:sldMk cId="0" sldId="257"/>
        </pc:sldMkLst>
        <pc:spChg chg="mod">
          <ac:chgData name="Hermanson, John C C1C USAF USAFA CW/CS12" userId="S::c23john.hermanson@afacademy.af.edu::6e1403c4-d699-4248-bc27-2e69a5d5b1ff" providerId="AD" clId="Web-{4BA01AF4-097A-4AB5-AA82-FB9A89E40EC5}" dt="2022-09-06T16:14:37.960" v="11" actId="20577"/>
          <ac:spMkLst>
            <pc:docMk/>
            <pc:sldMk cId="0" sldId="257"/>
            <ac:spMk id="88" creationId="{00000000-0000-0000-0000-000000000000}"/>
          </ac:spMkLst>
        </pc:spChg>
      </pc:sldChg>
      <pc:sldChg chg="modSp">
        <pc:chgData name="Hermanson, John C C1C USAF USAFA CW/CS12" userId="S::c23john.hermanson@afacademy.af.edu::6e1403c4-d699-4248-bc27-2e69a5d5b1ff" providerId="AD" clId="Web-{4BA01AF4-097A-4AB5-AA82-FB9A89E40EC5}" dt="2022-09-06T16:29:30.381" v="1091" actId="20577"/>
        <pc:sldMkLst>
          <pc:docMk/>
          <pc:sldMk cId="0" sldId="258"/>
        </pc:sldMkLst>
        <pc:spChg chg="mod">
          <ac:chgData name="Hermanson, John C C1C USAF USAFA CW/CS12" userId="S::c23john.hermanson@afacademy.af.edu::6e1403c4-d699-4248-bc27-2e69a5d5b1ff" providerId="AD" clId="Web-{4BA01AF4-097A-4AB5-AA82-FB9A89E40EC5}" dt="2022-09-06T16:29:30.381" v="1091" actId="20577"/>
          <ac:spMkLst>
            <pc:docMk/>
            <pc:sldMk cId="0" sldId="258"/>
            <ac:spMk id="97" creationId="{00000000-0000-0000-0000-000000000000}"/>
          </ac:spMkLst>
        </pc:spChg>
      </pc:sldChg>
      <pc:sldChg chg="modSp">
        <pc:chgData name="Hermanson, John C C1C USAF USAFA CW/CS12" userId="S::c23john.hermanson@afacademy.af.edu::6e1403c4-d699-4248-bc27-2e69a5d5b1ff" providerId="AD" clId="Web-{4BA01AF4-097A-4AB5-AA82-FB9A89E40EC5}" dt="2022-09-06T16:31:41.242" v="1093" actId="20577"/>
        <pc:sldMkLst>
          <pc:docMk/>
          <pc:sldMk cId="0" sldId="263"/>
        </pc:sldMkLst>
        <pc:spChg chg="mod">
          <ac:chgData name="Hermanson, John C C1C USAF USAFA CW/CS12" userId="S::c23john.hermanson@afacademy.af.edu::6e1403c4-d699-4248-bc27-2e69a5d5b1ff" providerId="AD" clId="Web-{4BA01AF4-097A-4AB5-AA82-FB9A89E40EC5}" dt="2022-09-06T16:31:41.242" v="1093" actId="20577"/>
          <ac:spMkLst>
            <pc:docMk/>
            <pc:sldMk cId="0" sldId="263"/>
            <ac:spMk id="146" creationId="{00000000-0000-0000-0000-000000000000}"/>
          </ac:spMkLst>
        </pc:spChg>
      </pc:sldChg>
      <pc:sldChg chg="modSp">
        <pc:chgData name="Hermanson, John C C1C USAF USAFA CW/CS12" userId="S::c23john.hermanson@afacademy.af.edu::6e1403c4-d699-4248-bc27-2e69a5d5b1ff" providerId="AD" clId="Web-{4BA01AF4-097A-4AB5-AA82-FB9A89E40EC5}" dt="2022-09-06T16:22:48.672" v="501" actId="20577"/>
        <pc:sldMkLst>
          <pc:docMk/>
          <pc:sldMk cId="0" sldId="265"/>
        </pc:sldMkLst>
        <pc:spChg chg="mod">
          <ac:chgData name="Hermanson, John C C1C USAF USAFA CW/CS12" userId="S::c23john.hermanson@afacademy.af.edu::6e1403c4-d699-4248-bc27-2e69a5d5b1ff" providerId="AD" clId="Web-{4BA01AF4-097A-4AB5-AA82-FB9A89E40EC5}" dt="2022-09-06T16:22:48.672" v="501" actId="20577"/>
          <ac:spMkLst>
            <pc:docMk/>
            <pc:sldMk cId="0" sldId="265"/>
            <ac:spMk id="164" creationId="{00000000-0000-0000-0000-000000000000}"/>
          </ac:spMkLst>
        </pc:spChg>
      </pc:sldChg>
      <pc:sldChg chg="modSp">
        <pc:chgData name="Hermanson, John C C1C USAF USAFA CW/CS12" userId="S::c23john.hermanson@afacademy.af.edu::6e1403c4-d699-4248-bc27-2e69a5d5b1ff" providerId="AD" clId="Web-{4BA01AF4-097A-4AB5-AA82-FB9A89E40EC5}" dt="2022-09-06T16:23:38.313" v="504" actId="20577"/>
        <pc:sldMkLst>
          <pc:docMk/>
          <pc:sldMk cId="0" sldId="275"/>
        </pc:sldMkLst>
        <pc:spChg chg="mod">
          <ac:chgData name="Hermanson, John C C1C USAF USAFA CW/CS12" userId="S::c23john.hermanson@afacademy.af.edu::6e1403c4-d699-4248-bc27-2e69a5d5b1ff" providerId="AD" clId="Web-{4BA01AF4-097A-4AB5-AA82-FB9A89E40EC5}" dt="2022-09-06T16:23:38.313" v="504" actId="20577"/>
          <ac:spMkLst>
            <pc:docMk/>
            <pc:sldMk cId="0" sldId="275"/>
            <ac:spMk id="257" creationId="{00000000-0000-0000-0000-000000000000}"/>
          </ac:spMkLst>
        </pc:spChg>
      </pc:sldChg>
      <pc:sldChg chg="modSp">
        <pc:chgData name="Hermanson, John C C1C USAF USAFA CW/CS12" userId="S::c23john.hermanson@afacademy.af.edu::6e1403c4-d699-4248-bc27-2e69a5d5b1ff" providerId="AD" clId="Web-{4BA01AF4-097A-4AB5-AA82-FB9A89E40EC5}" dt="2022-09-06T16:23:43.719" v="505" actId="20577"/>
        <pc:sldMkLst>
          <pc:docMk/>
          <pc:sldMk cId="0" sldId="280"/>
        </pc:sldMkLst>
        <pc:spChg chg="mod">
          <ac:chgData name="Hermanson, John C C1C USAF USAFA CW/CS12" userId="S::c23john.hermanson@afacademy.af.edu::6e1403c4-d699-4248-bc27-2e69a5d5b1ff" providerId="AD" clId="Web-{4BA01AF4-097A-4AB5-AA82-FB9A89E40EC5}" dt="2022-09-06T16:23:43.719" v="505" actId="20577"/>
          <ac:spMkLst>
            <pc:docMk/>
            <pc:sldMk cId="0" sldId="280"/>
            <ac:spMk id="298" creationId="{00000000-0000-0000-0000-000000000000}"/>
          </ac:spMkLst>
        </pc:spChg>
      </pc:sldChg>
      <pc:sldChg chg="modSp">
        <pc:chgData name="Hermanson, John C C1C USAF USAFA CW/CS12" userId="S::c23john.hermanson@afacademy.af.edu::6e1403c4-d699-4248-bc27-2e69a5d5b1ff" providerId="AD" clId="Web-{4BA01AF4-097A-4AB5-AA82-FB9A89E40EC5}" dt="2022-09-06T16:31:32.305" v="1092" actId="20577"/>
        <pc:sldMkLst>
          <pc:docMk/>
          <pc:sldMk cId="210669297" sldId="289"/>
        </pc:sldMkLst>
        <pc:spChg chg="mod">
          <ac:chgData name="Hermanson, John C C1C USAF USAFA CW/CS12" userId="S::c23john.hermanson@afacademy.af.edu::6e1403c4-d699-4248-bc27-2e69a5d5b1ff" providerId="AD" clId="Web-{4BA01AF4-097A-4AB5-AA82-FB9A89E40EC5}" dt="2022-09-06T16:31:32.305" v="1092" actId="20577"/>
          <ac:spMkLst>
            <pc:docMk/>
            <pc:sldMk cId="210669297" sldId="289"/>
            <ac:spMk id="164" creationId="{00000000-0000-0000-0000-000000000000}"/>
          </ac:spMkLst>
        </pc:spChg>
      </pc:sldChg>
    </pc:docChg>
  </pc:docChgLst>
  <pc:docChgLst>
    <pc:chgData name="Henry, Quinn A C1C USAF USAFA CW/CS14" userId="S::c23quinn.henry@afacademy.af.edu::082a7edf-e859-4c54-ba07-d7d61e8984d1" providerId="AD" clId="Web-{75783619-C4E3-922A-6C6F-1931FBF7E949}"/>
    <pc:docChg chg="delSld modSld sldOrd">
      <pc:chgData name="Henry, Quinn A C1C USAF USAFA CW/CS14" userId="S::c23quinn.henry@afacademy.af.edu::082a7edf-e859-4c54-ba07-d7d61e8984d1" providerId="AD" clId="Web-{75783619-C4E3-922A-6C6F-1931FBF7E949}" dt="2022-11-07T16:47:44.640" v="449"/>
      <pc:docMkLst>
        <pc:docMk/>
      </pc:docMkLst>
      <pc:sldChg chg="modSp">
        <pc:chgData name="Henry, Quinn A C1C USAF USAFA CW/CS14" userId="S::c23quinn.henry@afacademy.af.edu::082a7edf-e859-4c54-ba07-d7d61e8984d1" providerId="AD" clId="Web-{75783619-C4E3-922A-6C6F-1931FBF7E949}" dt="2022-11-07T16:45:24.871" v="414" actId="20577"/>
        <pc:sldMkLst>
          <pc:docMk/>
          <pc:sldMk cId="0" sldId="275"/>
        </pc:sldMkLst>
        <pc:spChg chg="mod">
          <ac:chgData name="Henry, Quinn A C1C USAF USAFA CW/CS14" userId="S::c23quinn.henry@afacademy.af.edu::082a7edf-e859-4c54-ba07-d7d61e8984d1" providerId="AD" clId="Web-{75783619-C4E3-922A-6C6F-1931FBF7E949}" dt="2022-11-07T16:35:56.811" v="387" actId="20577"/>
          <ac:spMkLst>
            <pc:docMk/>
            <pc:sldMk cId="0" sldId="275"/>
            <ac:spMk id="257" creationId="{00000000-0000-0000-0000-000000000000}"/>
          </ac:spMkLst>
        </pc:spChg>
        <pc:spChg chg="mod">
          <ac:chgData name="Henry, Quinn A C1C USAF USAFA CW/CS14" userId="S::c23quinn.henry@afacademy.af.edu::082a7edf-e859-4c54-ba07-d7d61e8984d1" providerId="AD" clId="Web-{75783619-C4E3-922A-6C6F-1931FBF7E949}" dt="2022-11-07T16:45:24.871" v="414" actId="20577"/>
          <ac:spMkLst>
            <pc:docMk/>
            <pc:sldMk cId="0" sldId="275"/>
            <ac:spMk id="258" creationId="{00000000-0000-0000-0000-000000000000}"/>
          </ac:spMkLst>
        </pc:spChg>
      </pc:sldChg>
      <pc:sldChg chg="ord">
        <pc:chgData name="Henry, Quinn A C1C USAF USAFA CW/CS14" userId="S::c23quinn.henry@afacademy.af.edu::082a7edf-e859-4c54-ba07-d7d61e8984d1" providerId="AD" clId="Web-{75783619-C4E3-922A-6C6F-1931FBF7E949}" dt="2022-11-07T16:44:43.386" v="405"/>
        <pc:sldMkLst>
          <pc:docMk/>
          <pc:sldMk cId="0" sldId="280"/>
        </pc:sldMkLst>
      </pc:sldChg>
      <pc:sldChg chg="addSp delSp modSp">
        <pc:chgData name="Henry, Quinn A C1C USAF USAFA CW/CS14" userId="S::c23quinn.henry@afacademy.af.edu::082a7edf-e859-4c54-ba07-d7d61e8984d1" providerId="AD" clId="Web-{75783619-C4E3-922A-6C6F-1931FBF7E949}" dt="2022-11-07T16:44:32.120" v="404" actId="1076"/>
        <pc:sldMkLst>
          <pc:docMk/>
          <pc:sldMk cId="4236845653" sldId="302"/>
        </pc:sldMkLst>
        <pc:picChg chg="del">
          <ac:chgData name="Henry, Quinn A C1C USAF USAFA CW/CS14" userId="S::c23quinn.henry@afacademy.af.edu::082a7edf-e859-4c54-ba07-d7d61e8984d1" providerId="AD" clId="Web-{75783619-C4E3-922A-6C6F-1931FBF7E949}" dt="2022-11-07T16:42:34.070" v="388"/>
          <ac:picMkLst>
            <pc:docMk/>
            <pc:sldMk cId="4236845653" sldId="302"/>
            <ac:picMk id="5" creationId="{95786D11-FFF7-757C-14A7-D1EC693CA1F5}"/>
          </ac:picMkLst>
        </pc:picChg>
        <pc:picChg chg="mod">
          <ac:chgData name="Henry, Quinn A C1C USAF USAFA CW/CS14" userId="S::c23quinn.henry@afacademy.af.edu::082a7edf-e859-4c54-ba07-d7d61e8984d1" providerId="AD" clId="Web-{75783619-C4E3-922A-6C6F-1931FBF7E949}" dt="2022-11-07T16:44:32.120" v="404" actId="1076"/>
          <ac:picMkLst>
            <pc:docMk/>
            <pc:sldMk cId="4236845653" sldId="302"/>
            <ac:picMk id="6" creationId="{1D8D0374-78B2-487B-16F5-01BD1830BB8A}"/>
          </ac:picMkLst>
        </pc:picChg>
        <pc:picChg chg="add mod">
          <ac:chgData name="Henry, Quinn A C1C USAF USAFA CW/CS14" userId="S::c23quinn.henry@afacademy.af.edu::082a7edf-e859-4c54-ba07-d7d61e8984d1" providerId="AD" clId="Web-{75783619-C4E3-922A-6C6F-1931FBF7E949}" dt="2022-11-07T16:42:47.758" v="396" actId="1076"/>
          <ac:picMkLst>
            <pc:docMk/>
            <pc:sldMk cId="4236845653" sldId="302"/>
            <ac:picMk id="7" creationId="{1FC49516-4111-143E-9FD1-DC33D37F4EB4}"/>
          </ac:picMkLst>
        </pc:picChg>
        <pc:picChg chg="add mod">
          <ac:chgData name="Henry, Quinn A C1C USAF USAFA CW/CS14" userId="S::c23quinn.henry@afacademy.af.edu::082a7edf-e859-4c54-ba07-d7d61e8984d1" providerId="AD" clId="Web-{75783619-C4E3-922A-6C6F-1931FBF7E949}" dt="2022-11-07T16:44:30.808" v="403" actId="1076"/>
          <ac:picMkLst>
            <pc:docMk/>
            <pc:sldMk cId="4236845653" sldId="302"/>
            <ac:picMk id="8" creationId="{20F57B97-BD36-1FA3-6ED2-1C3A0DD6D098}"/>
          </ac:picMkLst>
        </pc:picChg>
      </pc:sldChg>
      <pc:sldChg chg="del">
        <pc:chgData name="Henry, Quinn A C1C USAF USAFA CW/CS14" userId="S::c23quinn.henry@afacademy.af.edu::082a7edf-e859-4c54-ba07-d7d61e8984d1" providerId="AD" clId="Web-{75783619-C4E3-922A-6C6F-1931FBF7E949}" dt="2022-11-07T16:47:44.640" v="449"/>
        <pc:sldMkLst>
          <pc:docMk/>
          <pc:sldMk cId="3589199166" sldId="304"/>
        </pc:sldMkLst>
      </pc:sldChg>
      <pc:sldChg chg="modSp">
        <pc:chgData name="Henry, Quinn A C1C USAF USAFA CW/CS14" userId="S::c23quinn.henry@afacademy.af.edu::082a7edf-e859-4c54-ba07-d7d61e8984d1" providerId="AD" clId="Web-{75783619-C4E3-922A-6C6F-1931FBF7E949}" dt="2022-11-07T16:46:13.232" v="448" actId="20577"/>
        <pc:sldMkLst>
          <pc:docMk/>
          <pc:sldMk cId="2381315928" sldId="313"/>
        </pc:sldMkLst>
        <pc:spChg chg="mod">
          <ac:chgData name="Henry, Quinn A C1C USAF USAFA CW/CS14" userId="S::c23quinn.henry@afacademy.af.edu::082a7edf-e859-4c54-ba07-d7d61e8984d1" providerId="AD" clId="Web-{75783619-C4E3-922A-6C6F-1931FBF7E949}" dt="2022-11-07T16:46:13.232" v="448" actId="20577"/>
          <ac:spMkLst>
            <pc:docMk/>
            <pc:sldMk cId="2381315928" sldId="313"/>
            <ac:spMk id="2" creationId="{A59C23AA-0EBD-85AE-20C5-E29EC29AA2EC}"/>
          </ac:spMkLst>
        </pc:spChg>
      </pc:sldChg>
    </pc:docChg>
  </pc:docChgLst>
  <pc:docChgLst>
    <pc:chgData name="Pak, Nathan M C1C USAF USAFA CW/CS18" userId="S::c23nathan.pak@afacademy.af.edu::8195bfbc-b960-4083-853b-1bce3bf837c7" providerId="AD" clId="Web-{4A4C0D20-89ED-724C-F355-6B4EC2CEFF93}"/>
    <pc:docChg chg="modSld">
      <pc:chgData name="Pak, Nathan M C1C USAF USAFA CW/CS18" userId="S::c23nathan.pak@afacademy.af.edu::8195bfbc-b960-4083-853b-1bce3bf837c7" providerId="AD" clId="Web-{4A4C0D20-89ED-724C-F355-6B4EC2CEFF93}" dt="2022-11-14T17:17:33.132" v="32" actId="1076"/>
      <pc:docMkLst>
        <pc:docMk/>
      </pc:docMkLst>
      <pc:sldChg chg="addSp modSp">
        <pc:chgData name="Pak, Nathan M C1C USAF USAFA CW/CS18" userId="S::c23nathan.pak@afacademy.af.edu::8195bfbc-b960-4083-853b-1bce3bf837c7" providerId="AD" clId="Web-{4A4C0D20-89ED-724C-F355-6B4EC2CEFF93}" dt="2022-11-14T17:17:33.132" v="32" actId="1076"/>
        <pc:sldMkLst>
          <pc:docMk/>
          <pc:sldMk cId="800107051" sldId="312"/>
        </pc:sldMkLst>
        <pc:spChg chg="add mod">
          <ac:chgData name="Pak, Nathan M C1C USAF USAFA CW/CS18" userId="S::c23nathan.pak@afacademy.af.edu::8195bfbc-b960-4083-853b-1bce3bf837c7" providerId="AD" clId="Web-{4A4C0D20-89ED-724C-F355-6B4EC2CEFF93}" dt="2022-11-14T17:17:33.132" v="32" actId="1076"/>
          <ac:spMkLst>
            <pc:docMk/>
            <pc:sldMk cId="800107051" sldId="312"/>
            <ac:spMk id="5" creationId="{2797D84D-AFC3-4135-0320-39B0F798647F}"/>
          </ac:spMkLst>
        </pc:spChg>
      </pc:sldChg>
    </pc:docChg>
  </pc:docChgLst>
  <pc:docChgLst>
    <pc:chgData name="Hermanson, John C C1C USAF USAFA CW/CS12" userId="S::c23john.hermanson@afacademy.af.edu::6e1403c4-d699-4248-bc27-2e69a5d5b1ff" providerId="AD" clId="Web-{02E9761A-EA1B-4F77-9556-4A197A95C212}"/>
    <pc:docChg chg="modSld">
      <pc:chgData name="Hermanson, John C C1C USAF USAFA CW/CS12" userId="S::c23john.hermanson@afacademy.af.edu::6e1403c4-d699-4248-bc27-2e69a5d5b1ff" providerId="AD" clId="Web-{02E9761A-EA1B-4F77-9556-4A197A95C212}" dt="2022-11-03T16:07:53.968" v="4" actId="1076"/>
      <pc:docMkLst>
        <pc:docMk/>
      </pc:docMkLst>
      <pc:sldChg chg="addSp modSp">
        <pc:chgData name="Hermanson, John C C1C USAF USAFA CW/CS12" userId="S::c23john.hermanson@afacademy.af.edu::6e1403c4-d699-4248-bc27-2e69a5d5b1ff" providerId="AD" clId="Web-{02E9761A-EA1B-4F77-9556-4A197A95C212}" dt="2022-11-03T16:07:53.968" v="4" actId="1076"/>
        <pc:sldMkLst>
          <pc:docMk/>
          <pc:sldMk cId="2285192089" sldId="320"/>
        </pc:sldMkLst>
        <pc:picChg chg="add mod">
          <ac:chgData name="Hermanson, John C C1C USAF USAFA CW/CS12" userId="S::c23john.hermanson@afacademy.af.edu::6e1403c4-d699-4248-bc27-2e69a5d5b1ff" providerId="AD" clId="Web-{02E9761A-EA1B-4F77-9556-4A197A95C212}" dt="2022-11-03T16:07:53.968" v="4" actId="1076"/>
          <ac:picMkLst>
            <pc:docMk/>
            <pc:sldMk cId="2285192089" sldId="320"/>
            <ac:picMk id="6" creationId="{6A33110D-3E1F-2087-7D94-B1B8B0747ED3}"/>
          </ac:picMkLst>
        </pc:picChg>
      </pc:sldChg>
    </pc:docChg>
  </pc:docChgLst>
  <pc:docChgLst>
    <pc:chgData name="Hermanson, John C C1C USAF USAFA CW/CS12" userId="S::c23john.hermanson@afacademy.af.edu::6e1403c4-d699-4248-bc27-2e69a5d5b1ff" providerId="AD" clId="Web-{145882B7-BAA4-44A8-A7DE-9EE9B188E30E}"/>
    <pc:docChg chg="modSld">
      <pc:chgData name="Hermanson, John C C1C USAF USAFA CW/CS12" userId="S::c23john.hermanson@afacademy.af.edu::6e1403c4-d699-4248-bc27-2e69a5d5b1ff" providerId="AD" clId="Web-{145882B7-BAA4-44A8-A7DE-9EE9B188E30E}" dt="2022-09-30T17:15:47.645" v="136" actId="1076"/>
      <pc:docMkLst>
        <pc:docMk/>
      </pc:docMkLst>
      <pc:sldChg chg="addSp modSp">
        <pc:chgData name="Hermanson, John C C1C USAF USAFA CW/CS12" userId="S::c23john.hermanson@afacademy.af.edu::6e1403c4-d699-4248-bc27-2e69a5d5b1ff" providerId="AD" clId="Web-{145882B7-BAA4-44A8-A7DE-9EE9B188E30E}" dt="2022-09-30T17:15:47.645" v="136" actId="1076"/>
        <pc:sldMkLst>
          <pc:docMk/>
          <pc:sldMk cId="4236845653" sldId="302"/>
        </pc:sldMkLst>
        <pc:picChg chg="mod">
          <ac:chgData name="Hermanson, John C C1C USAF USAFA CW/CS12" userId="S::c23john.hermanson@afacademy.af.edu::6e1403c4-d699-4248-bc27-2e69a5d5b1ff" providerId="AD" clId="Web-{145882B7-BAA4-44A8-A7DE-9EE9B188E30E}" dt="2022-09-30T17:15:34.379" v="134" actId="1076"/>
          <ac:picMkLst>
            <pc:docMk/>
            <pc:sldMk cId="4236845653" sldId="302"/>
            <ac:picMk id="5" creationId="{95786D11-FFF7-757C-14A7-D1EC693CA1F5}"/>
          </ac:picMkLst>
        </pc:picChg>
        <pc:picChg chg="add mod">
          <ac:chgData name="Hermanson, John C C1C USAF USAFA CW/CS12" userId="S::c23john.hermanson@afacademy.af.edu::6e1403c4-d699-4248-bc27-2e69a5d5b1ff" providerId="AD" clId="Web-{145882B7-BAA4-44A8-A7DE-9EE9B188E30E}" dt="2022-09-30T17:15:47.645" v="136" actId="1076"/>
          <ac:picMkLst>
            <pc:docMk/>
            <pc:sldMk cId="4236845653" sldId="302"/>
            <ac:picMk id="6" creationId="{1D8D0374-78B2-487B-16F5-01BD1830BB8A}"/>
          </ac:picMkLst>
        </pc:picChg>
      </pc:sldChg>
      <pc:sldChg chg="addSp modSp">
        <pc:chgData name="Hermanson, John C C1C USAF USAFA CW/CS12" userId="S::c23john.hermanson@afacademy.af.edu::6e1403c4-d699-4248-bc27-2e69a5d5b1ff" providerId="AD" clId="Web-{145882B7-BAA4-44A8-A7DE-9EE9B188E30E}" dt="2022-09-30T17:14:07.112" v="131" actId="1076"/>
        <pc:sldMkLst>
          <pc:docMk/>
          <pc:sldMk cId="2725076906" sldId="308"/>
        </pc:sldMkLst>
        <pc:spChg chg="mod">
          <ac:chgData name="Hermanson, John C C1C USAF USAFA CW/CS12" userId="S::c23john.hermanson@afacademy.af.edu::6e1403c4-d699-4248-bc27-2e69a5d5b1ff" providerId="AD" clId="Web-{145882B7-BAA4-44A8-A7DE-9EE9B188E30E}" dt="2022-09-30T17:13:57.206" v="128" actId="20577"/>
          <ac:spMkLst>
            <pc:docMk/>
            <pc:sldMk cId="2725076906" sldId="308"/>
            <ac:spMk id="2" creationId="{6D06415A-8B2C-B0D4-5C19-AF9BCDAA82E1}"/>
          </ac:spMkLst>
        </pc:spChg>
        <pc:picChg chg="add mod">
          <ac:chgData name="Hermanson, John C C1C USAF USAFA CW/CS12" userId="S::c23john.hermanson@afacademy.af.edu::6e1403c4-d699-4248-bc27-2e69a5d5b1ff" providerId="AD" clId="Web-{145882B7-BAA4-44A8-A7DE-9EE9B188E30E}" dt="2022-09-30T17:13:59.503" v="129" actId="1076"/>
          <ac:picMkLst>
            <pc:docMk/>
            <pc:sldMk cId="2725076906" sldId="308"/>
            <ac:picMk id="5" creationId="{95CFBB43-BB57-CA07-A70A-8B6414F8EB77}"/>
          </ac:picMkLst>
        </pc:picChg>
        <pc:picChg chg="add mod">
          <ac:chgData name="Hermanson, John C C1C USAF USAFA CW/CS12" userId="S::c23john.hermanson@afacademy.af.edu::6e1403c4-d699-4248-bc27-2e69a5d5b1ff" providerId="AD" clId="Web-{145882B7-BAA4-44A8-A7DE-9EE9B188E30E}" dt="2022-09-30T17:14:02.706" v="130" actId="1076"/>
          <ac:picMkLst>
            <pc:docMk/>
            <pc:sldMk cId="2725076906" sldId="308"/>
            <ac:picMk id="6" creationId="{B7F06559-C517-F313-0903-F51E344E790E}"/>
          </ac:picMkLst>
        </pc:picChg>
        <pc:picChg chg="add mod">
          <ac:chgData name="Hermanson, John C C1C USAF USAFA CW/CS12" userId="S::c23john.hermanson@afacademy.af.edu::6e1403c4-d699-4248-bc27-2e69a5d5b1ff" providerId="AD" clId="Web-{145882B7-BAA4-44A8-A7DE-9EE9B188E30E}" dt="2022-09-30T17:14:07.112" v="131" actId="1076"/>
          <ac:picMkLst>
            <pc:docMk/>
            <pc:sldMk cId="2725076906" sldId="308"/>
            <ac:picMk id="7" creationId="{F450B01D-5B48-3D3C-038E-42DE1BD76C98}"/>
          </ac:picMkLst>
        </pc:picChg>
      </pc:sldChg>
    </pc:docChg>
  </pc:docChgLst>
  <pc:docChgLst>
    <pc:chgData name="Henry, Quinn A C1C USAF USAFA CW/CS14" userId="S::c23quinn.henry@afacademy.af.edu::082a7edf-e859-4c54-ba07-d7d61e8984d1" providerId="AD" clId="Web-{8F2E57CD-4447-313C-90EB-0AFE7D3A4A12}"/>
    <pc:docChg chg="delSld modSld">
      <pc:chgData name="Henry, Quinn A C1C USAF USAFA CW/CS14" userId="S::c23quinn.henry@afacademy.af.edu::082a7edf-e859-4c54-ba07-d7d61e8984d1" providerId="AD" clId="Web-{8F2E57CD-4447-313C-90EB-0AFE7D3A4A12}" dt="2022-10-04T02:08:15.121" v="407"/>
      <pc:docMkLst>
        <pc:docMk/>
      </pc:docMkLst>
      <pc:sldChg chg="modSp">
        <pc:chgData name="Henry, Quinn A C1C USAF USAFA CW/CS14" userId="S::c23quinn.henry@afacademy.af.edu::082a7edf-e859-4c54-ba07-d7d61e8984d1" providerId="AD" clId="Web-{8F2E57CD-4447-313C-90EB-0AFE7D3A4A12}" dt="2022-10-04T02:07:35.229" v="406" actId="20577"/>
        <pc:sldMkLst>
          <pc:docMk/>
          <pc:sldMk cId="0" sldId="281"/>
        </pc:sldMkLst>
        <pc:spChg chg="mod">
          <ac:chgData name="Henry, Quinn A C1C USAF USAFA CW/CS14" userId="S::c23quinn.henry@afacademy.af.edu::082a7edf-e859-4c54-ba07-d7d61e8984d1" providerId="AD" clId="Web-{8F2E57CD-4447-313C-90EB-0AFE7D3A4A12}" dt="2022-10-04T02:07:35.229" v="406" actId="20577"/>
          <ac:spMkLst>
            <pc:docMk/>
            <pc:sldMk cId="0" sldId="281"/>
            <ac:spMk id="305" creationId="{00000000-0000-0000-0000-000000000000}"/>
          </ac:spMkLst>
        </pc:spChg>
        <pc:spChg chg="mod">
          <ac:chgData name="Henry, Quinn A C1C USAF USAFA CW/CS14" userId="S::c23quinn.henry@afacademy.af.edu::082a7edf-e859-4c54-ba07-d7d61e8984d1" providerId="AD" clId="Web-{8F2E57CD-4447-313C-90EB-0AFE7D3A4A12}" dt="2022-10-04T01:54:44.789" v="9" actId="20577"/>
          <ac:spMkLst>
            <pc:docMk/>
            <pc:sldMk cId="0" sldId="281"/>
            <ac:spMk id="306" creationId="{00000000-0000-0000-0000-000000000000}"/>
          </ac:spMkLst>
        </pc:spChg>
      </pc:sldChg>
      <pc:sldChg chg="modSp">
        <pc:chgData name="Henry, Quinn A C1C USAF USAFA CW/CS14" userId="S::c23quinn.henry@afacademy.af.edu::082a7edf-e859-4c54-ba07-d7d61e8984d1" providerId="AD" clId="Web-{8F2E57CD-4447-313C-90EB-0AFE7D3A4A12}" dt="2022-10-04T02:04:50.503" v="403" actId="20577"/>
        <pc:sldMkLst>
          <pc:docMk/>
          <pc:sldMk cId="63723923" sldId="287"/>
        </pc:sldMkLst>
        <pc:spChg chg="mod">
          <ac:chgData name="Henry, Quinn A C1C USAF USAFA CW/CS14" userId="S::c23quinn.henry@afacademy.af.edu::082a7edf-e859-4c54-ba07-d7d61e8984d1" providerId="AD" clId="Web-{8F2E57CD-4447-313C-90EB-0AFE7D3A4A12}" dt="2022-10-04T02:04:50.503" v="403" actId="20577"/>
          <ac:spMkLst>
            <pc:docMk/>
            <pc:sldMk cId="63723923" sldId="287"/>
            <ac:spMk id="2" creationId="{00000000-0000-0000-0000-000000000000}"/>
          </ac:spMkLst>
        </pc:spChg>
      </pc:sldChg>
      <pc:sldChg chg="del">
        <pc:chgData name="Henry, Quinn A C1C USAF USAFA CW/CS14" userId="S::c23quinn.henry@afacademy.af.edu::082a7edf-e859-4c54-ba07-d7d61e8984d1" providerId="AD" clId="Web-{8F2E57CD-4447-313C-90EB-0AFE7D3A4A12}" dt="2022-10-04T02:08:15.121" v="407"/>
        <pc:sldMkLst>
          <pc:docMk/>
          <pc:sldMk cId="827195551" sldId="293"/>
        </pc:sldMkLst>
      </pc:sldChg>
      <pc:sldChg chg="del">
        <pc:chgData name="Henry, Quinn A C1C USAF USAFA CW/CS14" userId="S::c23quinn.henry@afacademy.af.edu::082a7edf-e859-4c54-ba07-d7d61e8984d1" providerId="AD" clId="Web-{8F2E57CD-4447-313C-90EB-0AFE7D3A4A12}" dt="2022-10-04T01:53:55.054" v="1"/>
        <pc:sldMkLst>
          <pc:docMk/>
          <pc:sldMk cId="1382978092" sldId="296"/>
        </pc:sldMkLst>
      </pc:sldChg>
      <pc:sldChg chg="del">
        <pc:chgData name="Henry, Quinn A C1C USAF USAFA CW/CS14" userId="S::c23quinn.henry@afacademy.af.edu::082a7edf-e859-4c54-ba07-d7d61e8984d1" providerId="AD" clId="Web-{8F2E57CD-4447-313C-90EB-0AFE7D3A4A12}" dt="2022-10-04T01:53:57.570" v="2"/>
        <pc:sldMkLst>
          <pc:docMk/>
          <pc:sldMk cId="322466363" sldId="297"/>
        </pc:sldMkLst>
      </pc:sldChg>
      <pc:sldChg chg="del">
        <pc:chgData name="Henry, Quinn A C1C USAF USAFA CW/CS14" userId="S::c23quinn.henry@afacademy.af.edu::082a7edf-e859-4c54-ba07-d7d61e8984d1" providerId="AD" clId="Web-{8F2E57CD-4447-313C-90EB-0AFE7D3A4A12}" dt="2022-10-04T01:53:52.445" v="0"/>
        <pc:sldMkLst>
          <pc:docMk/>
          <pc:sldMk cId="2399428723" sldId="29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:notes"/>
          <p:cNvSpPr txBox="1">
            <a:spLocks noGrp="1"/>
          </p:cNvSpPr>
          <p:nvPr>
            <p:ph type="body" idx="1"/>
          </p:nvPr>
        </p:nvSpPr>
        <p:spPr>
          <a:xfrm>
            <a:off x="914418" y="4344053"/>
            <a:ext cx="50292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25" tIns="90725" rIns="90725" bIns="907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" name="Google Shape;7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8301dbc0dd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g8301dbc0dd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580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301dbc0dd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301dbc0dd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301dbc0dd_5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301dbc0dd_5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8301dbc0dd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g8301dbc0dd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301dbc0dd_5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301dbc0dd_5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603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8" name="Google Shape;318;p20:notes"/>
          <p:cNvSpPr txBox="1">
            <a:spLocks noGrp="1"/>
          </p:cNvSpPr>
          <p:nvPr>
            <p:ph type="body" idx="1"/>
          </p:nvPr>
        </p:nvSpPr>
        <p:spPr>
          <a:xfrm>
            <a:off x="914418" y="4344053"/>
            <a:ext cx="50292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25" tIns="45350" rIns="90725" bIns="453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/>
          </a:p>
        </p:txBody>
      </p:sp>
      <p:sp>
        <p:nvSpPr>
          <p:cNvPr id="319" name="Google Shape;319;p20:notes"/>
          <p:cNvSpPr txBox="1">
            <a:spLocks noGrp="1"/>
          </p:cNvSpPr>
          <p:nvPr>
            <p:ph type="sldNum" idx="12"/>
          </p:nvPr>
        </p:nvSpPr>
        <p:spPr>
          <a:xfrm>
            <a:off x="3886207" y="8686531"/>
            <a:ext cx="2971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25" tIns="45350" rIns="90725" bIns="453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830208259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830208259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subTitle" idx="1"/>
          </p:nvPr>
        </p:nvSpPr>
        <p:spPr>
          <a:xfrm>
            <a:off x="365760" y="1097280"/>
            <a:ext cx="8412600" cy="3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C2D83"/>
              </a:buClr>
              <a:buSzPts val="1920"/>
              <a:buFont typeface="Noto Sans Symbols"/>
              <a:buChar char="■"/>
              <a:defRPr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2D83"/>
              </a:buClr>
              <a:buSzPts val="1600"/>
              <a:buFont typeface="Noto Sans Symbols"/>
              <a:buChar char="■"/>
              <a:defRPr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C2D83"/>
              </a:buClr>
              <a:buSzPts val="1440"/>
              <a:buFont typeface="Noto Sans Symbols"/>
              <a:buChar char="■"/>
              <a:defRPr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3399"/>
              </a:buClr>
              <a:buSzPts val="1280"/>
              <a:buFont typeface="Noto Sans Symbols"/>
              <a:buChar char="■"/>
              <a:defRPr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title"/>
          </p:nvPr>
        </p:nvSpPr>
        <p:spPr>
          <a:xfrm>
            <a:off x="1828800" y="137160"/>
            <a:ext cx="70410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sldNum" idx="12"/>
          </p:nvPr>
        </p:nvSpPr>
        <p:spPr>
          <a:xfrm>
            <a:off x="8551333" y="4891088"/>
            <a:ext cx="5928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7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51" name="Google Shape;51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38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5" name="Google Shape;55;p38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7"/>
          <p:cNvSpPr txBox="1">
            <a:spLocks noGrp="1"/>
          </p:cNvSpPr>
          <p:nvPr>
            <p:ph type="subTitle" idx="1"/>
          </p:nvPr>
        </p:nvSpPr>
        <p:spPr>
          <a:xfrm>
            <a:off x="365760" y="1097280"/>
            <a:ext cx="8412480" cy="370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C2D83"/>
              </a:buClr>
              <a:buSzPts val="1920"/>
              <a:buFont typeface="Noto Sans Symbols"/>
              <a:buChar char="■"/>
              <a:defRPr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2D83"/>
              </a:buClr>
              <a:buSzPts val="1600"/>
              <a:buFont typeface="Noto Sans Symbols"/>
              <a:buChar char="■"/>
              <a:defRPr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C2D83"/>
              </a:buClr>
              <a:buSzPts val="1440"/>
              <a:buFont typeface="Noto Sans Symbols"/>
              <a:buChar char="■"/>
              <a:defRPr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3399"/>
              </a:buClr>
              <a:buSzPts val="1280"/>
              <a:buFont typeface="Noto Sans Symbols"/>
              <a:buChar char="■"/>
              <a:defRPr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title"/>
          </p:nvPr>
        </p:nvSpPr>
        <p:spPr>
          <a:xfrm>
            <a:off x="1828800" y="137160"/>
            <a:ext cx="7040880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sldNum" idx="12"/>
          </p:nvPr>
        </p:nvSpPr>
        <p:spPr>
          <a:xfrm>
            <a:off x="8551333" y="4891088"/>
            <a:ext cx="592667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p3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Google Shape;20;p30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0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24;p31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31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3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3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5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6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" name="Google Shape;44;p36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36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6" name="Google Shape;46;p36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7" name="Google Shape;47;p3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6"/>
          <p:cNvSpPr txBox="1">
            <a:spLocks noGrp="1"/>
          </p:cNvSpPr>
          <p:nvPr>
            <p:ph type="body" idx="1"/>
          </p:nvPr>
        </p:nvSpPr>
        <p:spPr>
          <a:xfrm>
            <a:off x="365760" y="1097280"/>
            <a:ext cx="8412480" cy="370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052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C2D83"/>
              </a:buClr>
              <a:buSzPts val="1920"/>
              <a:buFont typeface="Noto Sans Symbols"/>
              <a:buChar char="■"/>
              <a:defRPr sz="24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2D83"/>
              </a:buClr>
              <a:buSzPts val="1600"/>
              <a:buFont typeface="Noto Sans Symbols"/>
              <a:buChar char="■"/>
              <a:defRPr sz="20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C2D83"/>
              </a:buClr>
              <a:buSzPts val="1440"/>
              <a:buFont typeface="Noto Sans Symbols"/>
              <a:buChar char="■"/>
              <a:defRPr sz="18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0988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3399"/>
              </a:buClr>
              <a:buSzPts val="1280"/>
              <a:buFont typeface="Noto Sans Symbols"/>
              <a:buChar char="■"/>
              <a:defRPr sz="16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16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16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16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16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16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title"/>
          </p:nvPr>
        </p:nvSpPr>
        <p:spPr>
          <a:xfrm>
            <a:off x="1828800" y="137160"/>
            <a:ext cx="7040880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0C2D83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0C2D8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0C2D8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0C2D8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0C2D8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0C2D8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0C2D8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0C2D8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0C2D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2" name="Google Shape;62;p26"/>
          <p:cNvCxnSpPr/>
          <p:nvPr/>
        </p:nvCxnSpPr>
        <p:spPr>
          <a:xfrm>
            <a:off x="382588" y="4838700"/>
            <a:ext cx="8382000" cy="0"/>
          </a:xfrm>
          <a:prstGeom prst="straightConnector1">
            <a:avLst/>
          </a:prstGeom>
          <a:noFill/>
          <a:ln w="57150" cap="flat" cmpd="sng">
            <a:solidFill>
              <a:srgbClr val="0C2D8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" name="Google Shape;63;p26"/>
          <p:cNvCxnSpPr/>
          <p:nvPr/>
        </p:nvCxnSpPr>
        <p:spPr>
          <a:xfrm>
            <a:off x="384175" y="1062038"/>
            <a:ext cx="8382000" cy="0"/>
          </a:xfrm>
          <a:prstGeom prst="straightConnector1">
            <a:avLst/>
          </a:prstGeom>
          <a:noFill/>
          <a:ln w="57150" cap="flat" cmpd="sng">
            <a:solidFill>
              <a:srgbClr val="0C2D8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" name="Google Shape;64;p26"/>
          <p:cNvSpPr txBox="1"/>
          <p:nvPr/>
        </p:nvSpPr>
        <p:spPr>
          <a:xfrm>
            <a:off x="1296988" y="4891091"/>
            <a:ext cx="6553200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1" u="none" strike="noStrike" cap="none">
                <a:solidFill>
                  <a:srgbClr val="A5A5A5"/>
                </a:solidFill>
                <a:latin typeface="Trebuchet MS"/>
                <a:ea typeface="Trebuchet MS"/>
                <a:cs typeface="Trebuchet MS"/>
                <a:sym typeface="Trebuchet MS"/>
              </a:rPr>
              <a:t>I n t e g r i t y  -  S e r v i c e  -  E x c e l l e n c 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6"/>
          <p:cNvSpPr txBox="1">
            <a:spLocks noGrp="1"/>
          </p:cNvSpPr>
          <p:nvPr>
            <p:ph type="sldNum" idx="12"/>
          </p:nvPr>
        </p:nvSpPr>
        <p:spPr>
          <a:xfrm>
            <a:off x="8551333" y="4891088"/>
            <a:ext cx="592667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" name="Google Shape;66;p26" descr="C:\Users\Ashley.Murphy\Desktop\USAFA%20Logo%20v%203%20line%20CMYK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599" y="57150"/>
            <a:ext cx="798773" cy="91041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ieeexplore.ieee.org/stamp/stamp.jsp?arnumber=7976787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cs.stanford.edu/people/eroberts/courses/soco/projects/2003-04/wireless-computing/sec_bluetooth.s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Google Shape;75;p1"/>
          <p:cNvCxnSpPr/>
          <p:nvPr/>
        </p:nvCxnSpPr>
        <p:spPr>
          <a:xfrm>
            <a:off x="381000" y="4838700"/>
            <a:ext cx="8382000" cy="0"/>
          </a:xfrm>
          <a:prstGeom prst="straightConnector1">
            <a:avLst/>
          </a:prstGeom>
          <a:noFill/>
          <a:ln w="57150" cap="flat" cmpd="sng">
            <a:solidFill>
              <a:srgbClr val="0C2D8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" name="Google Shape;76;p1"/>
          <p:cNvSpPr txBox="1"/>
          <p:nvPr/>
        </p:nvSpPr>
        <p:spPr>
          <a:xfrm>
            <a:off x="3568950" y="1236792"/>
            <a:ext cx="4317300" cy="17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4400"/>
            </a:pPr>
            <a:r>
              <a:rPr lang="en" sz="4400" b="1">
                <a:solidFill>
                  <a:srgbClr val="0C2D83"/>
                </a:solidFill>
                <a:latin typeface="Trebuchet MS"/>
                <a:ea typeface="Trebuchet MS"/>
                <a:cs typeface="Trebuchet MS"/>
              </a:rPr>
              <a:t>Wireless Power Transfer</a:t>
            </a:r>
            <a:endParaRPr lang="en" sz="4400" b="1" i="0" u="none" strike="noStrike" cap="none">
              <a:solidFill>
                <a:srgbClr val="0C2D83"/>
              </a:solidFill>
              <a:latin typeface="Trebuchet MS"/>
              <a:ea typeface="Trebuchet MS"/>
              <a:cs typeface="Trebuchet MS"/>
            </a:endParaRPr>
          </a:p>
        </p:txBody>
      </p:sp>
      <p:sp>
        <p:nvSpPr>
          <p:cNvPr id="77" name="Google Shape;77;p1"/>
          <p:cNvSpPr txBox="1"/>
          <p:nvPr/>
        </p:nvSpPr>
        <p:spPr>
          <a:xfrm>
            <a:off x="8551333" y="4891088"/>
            <a:ext cx="5928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fld>
            <a:endParaRPr sz="14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78" name="Google Shape;78;p1"/>
          <p:cNvCxnSpPr/>
          <p:nvPr/>
        </p:nvCxnSpPr>
        <p:spPr>
          <a:xfrm>
            <a:off x="382200" y="4737000"/>
            <a:ext cx="8382000" cy="0"/>
          </a:xfrm>
          <a:prstGeom prst="straightConnector1">
            <a:avLst/>
          </a:prstGeom>
          <a:noFill/>
          <a:ln w="5715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9" name="Google Shape;79;p1"/>
          <p:cNvCxnSpPr/>
          <p:nvPr/>
        </p:nvCxnSpPr>
        <p:spPr>
          <a:xfrm>
            <a:off x="382200" y="718491"/>
            <a:ext cx="8382000" cy="0"/>
          </a:xfrm>
          <a:prstGeom prst="straightConnector1">
            <a:avLst/>
          </a:prstGeom>
          <a:noFill/>
          <a:ln w="5715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" name="Google Shape;80;p1"/>
          <p:cNvSpPr txBox="1">
            <a:spLocks noGrp="1"/>
          </p:cNvSpPr>
          <p:nvPr>
            <p:ph type="subTitle" idx="1"/>
          </p:nvPr>
        </p:nvSpPr>
        <p:spPr>
          <a:xfrm>
            <a:off x="3625500" y="3466000"/>
            <a:ext cx="5137500" cy="11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 algn="r">
              <a:spcBef>
                <a:spcPts val="0"/>
              </a:spcBef>
              <a:buNone/>
            </a:pPr>
            <a:r>
              <a:rPr lang="en-US" sz="2400" b="1"/>
              <a:t>C1C Henry</a:t>
            </a:r>
            <a:endParaRPr lang="en-US"/>
          </a:p>
          <a:p>
            <a:pPr marL="0" indent="0" algn="r">
              <a:spcBef>
                <a:spcPts val="0"/>
              </a:spcBef>
              <a:buNone/>
            </a:pPr>
            <a:r>
              <a:rPr lang="en-US" sz="2400" b="1"/>
              <a:t>C1C Hermanson</a:t>
            </a:r>
          </a:p>
          <a:p>
            <a:pPr marL="0" indent="0" algn="r">
              <a:spcBef>
                <a:spcPts val="0"/>
              </a:spcBef>
              <a:buNone/>
            </a:pPr>
            <a:r>
              <a:rPr lang="en-US" sz="2400" b="1"/>
              <a:t>C1C Pak</a:t>
            </a:r>
          </a:p>
          <a:p>
            <a:pPr marL="0" indent="0" algn="r">
              <a:spcBef>
                <a:spcPts val="0"/>
              </a:spcBef>
              <a:buNone/>
            </a:pPr>
            <a:r>
              <a:rPr lang="en-US" sz="2400" b="1"/>
              <a:t>C1C Singh</a:t>
            </a:r>
          </a:p>
          <a:p>
            <a:pPr marL="0" indent="0" algn="r">
              <a:spcBef>
                <a:spcPts val="0"/>
              </a:spcBef>
              <a:buNone/>
            </a:pPr>
            <a:endParaRPr lang="en-US" sz="2400" b="1"/>
          </a:p>
        </p:txBody>
      </p:sp>
      <p:pic>
        <p:nvPicPr>
          <p:cNvPr id="81" name="Google Shape;81;p1" descr="https://sharepoint.usafa.edu/hq/CM/Shared%20Documents/Logo/USAFA%20Logo%20v%203%20line%20CMYK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1599" y="1353925"/>
            <a:ext cx="2409924" cy="27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"/>
          <p:cNvSpPr txBox="1">
            <a:spLocks noGrp="1"/>
          </p:cNvSpPr>
          <p:nvPr>
            <p:ph type="sldNum" idx="12"/>
          </p:nvPr>
        </p:nvSpPr>
        <p:spPr>
          <a:xfrm>
            <a:off x="8551333" y="4891088"/>
            <a:ext cx="5928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1</a:t>
            </a:r>
            <a:endParaRPr/>
          </a:p>
        </p:txBody>
      </p:sp>
      <p:cxnSp>
        <p:nvCxnSpPr>
          <p:cNvPr id="83" name="Google Shape;83;p1"/>
          <p:cNvCxnSpPr/>
          <p:nvPr/>
        </p:nvCxnSpPr>
        <p:spPr>
          <a:xfrm>
            <a:off x="381000" y="606900"/>
            <a:ext cx="8382000" cy="0"/>
          </a:xfrm>
          <a:prstGeom prst="straightConnector1">
            <a:avLst/>
          </a:prstGeom>
          <a:noFill/>
          <a:ln w="57150" cap="flat" cmpd="sng">
            <a:solidFill>
              <a:srgbClr val="0C2D8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5879CE1-B122-82BB-52C6-767B8DD1BB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Findings:</a:t>
            </a:r>
            <a:endParaRPr lang="en-US" b="0"/>
          </a:p>
          <a:p>
            <a:pPr lvl="1"/>
            <a:r>
              <a:rPr lang="en-US" b="0"/>
              <a:t>No evidence to suggest that the OS controls the process overtly (besides normal battery function and recognizing that the phone is receiving power). </a:t>
            </a:r>
          </a:p>
          <a:p>
            <a:pPr lvl="1"/>
            <a:r>
              <a:rPr lang="en-US" b="0"/>
              <a:t>We do believe that our findings give us enough of a confirmation to conclude that this vector is not a real possibility for this group to pursue. </a:t>
            </a:r>
          </a:p>
          <a:p>
            <a:pPr lvl="1"/>
            <a:r>
              <a:rPr lang="en-US" b="0"/>
              <a:t>OS is unlikely to be anything more than severely limited. </a:t>
            </a:r>
          </a:p>
          <a:p>
            <a:pPr lvl="1"/>
            <a:r>
              <a:rPr lang="en-US" b="0"/>
              <a:t>Best vector for attack using this technology will remain as voltage analysis (side channel attacks using voltage) and as denial-of-service style attacks using injection methods.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51D58A-45B0-057A-54EE-14B55D7CD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Android 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231A4-1EC2-3889-037A-A46D69D869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51245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0039818-7A19-755A-029B-AA39165B96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400" b="0"/>
              <a:t>Research on Qi Packet structure was conducted using the 2017 Wireless Power Consortium</a:t>
            </a:r>
          </a:p>
          <a:p>
            <a:r>
              <a:rPr lang="en-US" sz="1400" b="0"/>
              <a:t>Checksum and Header provide critical information</a:t>
            </a:r>
          </a:p>
          <a:p>
            <a:pPr lvl="1"/>
            <a:r>
              <a:rPr lang="en-US" sz="1000" b="0"/>
              <a:t>Header describes specifically what type of message is being sent between the transmitter and receiver</a:t>
            </a:r>
          </a:p>
          <a:p>
            <a:pPr lvl="1"/>
            <a:r>
              <a:rPr lang="en-US" sz="1000" b="0"/>
              <a:t>Checksum validates the message</a:t>
            </a:r>
          </a:p>
          <a:p>
            <a:r>
              <a:rPr lang="en-US" sz="1400" b="0"/>
              <a:t>Several message types were discovered that could be used as signatures once Qi sniffer is acquired</a:t>
            </a:r>
          </a:p>
          <a:p>
            <a:pPr lvl="1"/>
            <a:r>
              <a:rPr lang="en-US" sz="1000" b="0"/>
              <a:t>End Power Transfer Packet – Provides information on why a transmitter has stopped transmitting power</a:t>
            </a:r>
          </a:p>
          <a:p>
            <a:pPr lvl="1"/>
            <a:r>
              <a:rPr lang="en-US" sz="1000" b="0"/>
              <a:t>Charge Status Packet – Provides a number between 0 and 100 indicating current battery percentage</a:t>
            </a:r>
          </a:p>
          <a:p>
            <a:pPr lvl="1"/>
            <a:r>
              <a:rPr lang="en-US" sz="1000" b="0"/>
              <a:t>Identification Packet – Contains code specific to receiver manufacturer and provides a serial number for the device</a:t>
            </a:r>
          </a:p>
          <a:p>
            <a:pPr lvl="1"/>
            <a:r>
              <a:rPr lang="en-US" sz="1000" b="0"/>
              <a:t>General Request Packet – Requests a specific packet to be sent from receiver</a:t>
            </a:r>
          </a:p>
          <a:p>
            <a:pPr lvl="1"/>
            <a:r>
              <a:rPr lang="en-US" sz="1000" b="0"/>
              <a:t>Transmitter Identification Packet – Contains code specific to transmitter manufacturer and provides a serial number for the device</a:t>
            </a:r>
          </a:p>
          <a:p>
            <a:pPr lvl="1"/>
            <a:endParaRPr lang="en-US" sz="1000" b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286E0B-8F73-9DFC-EAE4-00F424676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1305" y="204615"/>
            <a:ext cx="7040880" cy="822960"/>
          </a:xfrm>
        </p:spPr>
        <p:txBody>
          <a:bodyPr/>
          <a:lstStyle/>
          <a:p>
            <a:r>
              <a:rPr lang="en-US"/>
              <a:t>Packet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B47E1-A9FE-964F-B509-27CE33CAB1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29327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2DC78E6-6849-EC7B-1831-3AE7FC5690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3025" y="1090635"/>
            <a:ext cx="8412480" cy="3703320"/>
          </a:xfrm>
        </p:spPr>
        <p:txBody>
          <a:bodyPr/>
          <a:lstStyle/>
          <a:p>
            <a:r>
              <a:rPr lang="en-US" b="0"/>
              <a:t>Does not utilize the Qi Standard </a:t>
            </a:r>
            <a:endParaRPr lang="en-US"/>
          </a:p>
          <a:p>
            <a:pPr lvl="1"/>
            <a:r>
              <a:rPr lang="en-US" b="0"/>
              <a:t>Transfer via RF – 915 MHz ISM Band</a:t>
            </a:r>
          </a:p>
          <a:p>
            <a:r>
              <a:rPr lang="en-US" b="0"/>
              <a:t>Provided insight into wireless charging</a:t>
            </a:r>
            <a:endParaRPr lang="en-US"/>
          </a:p>
          <a:p>
            <a:pPr lvl="1">
              <a:buSzPts val="1920"/>
            </a:pPr>
            <a:r>
              <a:rPr lang="en-US" b="0"/>
              <a:t> Captures of the power spot charging did not reveal significant data transmission in relation to Qi packet transmission. </a:t>
            </a:r>
            <a:endParaRPr lang="en-US"/>
          </a:p>
          <a:p>
            <a:r>
              <a:rPr lang="en-US" b="0"/>
              <a:t>Not as widespread as Qi</a:t>
            </a:r>
          </a:p>
          <a:p>
            <a:pPr lvl="1">
              <a:buSzPts val="1920"/>
            </a:pPr>
            <a:r>
              <a:rPr lang="en-US" b="0"/>
              <a:t>More limited in use. Interesting point of research for power transfer phase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95DEF2-ADA5-2A51-04AF-81465994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704" y="88374"/>
            <a:ext cx="8253572" cy="899624"/>
          </a:xfrm>
        </p:spPr>
        <p:txBody>
          <a:bodyPr/>
          <a:lstStyle/>
          <a:p>
            <a:r>
              <a:rPr lang="en-US" sz="3200"/>
              <a:t>Power Spot – Wireless Power Transmitter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CE831-737D-F584-2F32-645F56D218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lang="en"/>
          </a:p>
        </p:txBody>
      </p:sp>
      <p:pic>
        <p:nvPicPr>
          <p:cNvPr id="5" name="Picture 5" descr="Surface chart&#10;&#10;Description automatically generated">
            <a:extLst>
              <a:ext uri="{FF2B5EF4-FFF2-40B4-BE49-F238E27FC236}">
                <a16:creationId xmlns:a16="http://schemas.microsoft.com/office/drawing/2014/main" id="{B42C59D7-9082-95C3-094F-0CAA37416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284" y="715160"/>
            <a:ext cx="3208374" cy="1327500"/>
          </a:xfrm>
          <a:prstGeom prst="rect">
            <a:avLst/>
          </a:prstGeom>
        </p:spPr>
      </p:pic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FB50DFE2-99F5-39DE-04A9-18A69A75C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411" y="3380834"/>
            <a:ext cx="2105247" cy="173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95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A1F7EA9-F2D3-ABD0-F2E0-7BCAAC734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/>
              <a:t>"Secure Energy Encryption for Wireless Power Transfer"</a:t>
            </a:r>
          </a:p>
          <a:p>
            <a:r>
              <a:rPr lang="en-US" sz="2000"/>
              <a:t>Setup. Given a security parameter λ, DA outputs a prime p, a master key and a list of system parameters</a:t>
            </a:r>
          </a:p>
          <a:p>
            <a:r>
              <a:rPr lang="en-US" sz="2000"/>
              <a:t>Partial Private-</a:t>
            </a:r>
            <a:r>
              <a:rPr lang="en-US" sz="2000" err="1"/>
              <a:t>KeyGen</a:t>
            </a:r>
            <a:r>
              <a:rPr lang="en-US" sz="2000"/>
              <a:t>. DA queries for the ID of RN and TN, and chooses a list of system parameters, master key and the received identity of RN and TN(</a:t>
            </a:r>
            <a:r>
              <a:rPr lang="en-US" sz="2000" err="1"/>
              <a:t>IDu</a:t>
            </a:r>
            <a:r>
              <a:rPr lang="en-US" sz="2000"/>
              <a:t>) to generate a partial private key as </a:t>
            </a:r>
            <a:r>
              <a:rPr lang="en-US" sz="2000" err="1"/>
              <a:t>IDk</a:t>
            </a:r>
            <a:endParaRPr lang="en-US" sz="2000" strike="sngStrike"/>
          </a:p>
          <a:p>
            <a:r>
              <a:rPr lang="en-US" sz="2000"/>
              <a:t>RN and TN generate a secret key and public key given the params and partial private keys</a:t>
            </a:r>
          </a:p>
          <a:p>
            <a:r>
              <a:rPr lang="en-US" sz="2000"/>
              <a:t>Key Exchange – interact with params, private/public keys, and partial keys to exchange session key 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C835B9-73DA-CC35-C214-D0668557B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Based Encryption: Authentication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1AE7A-0057-3908-AE62-FC33A45318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03781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FD07156-0941-0761-FCF4-74B6AA01A9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Energy encryption scheme for MRC-based WPT systems ("Energy Encryption for Wireless Power Transfer")</a:t>
            </a:r>
          </a:p>
          <a:p>
            <a:r>
              <a:rPr lang="en-US"/>
              <a:t>Simulation results (MATLAB/SIMULINK)</a:t>
            </a:r>
          </a:p>
          <a:p>
            <a:pPr lvl="1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C94321-92C4-BB72-BA13-B2CF239B7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Based Encryption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7C2367-8CE6-8538-E721-88434C550C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37050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6CD1CE-21A5-EC12-FF17-3659B55F5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Based Encryption</a:t>
            </a:r>
            <a:endParaRPr lang="en-US" b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292AD2-8C74-D043-83BA-91074E96E1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lang="en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188012E-04D1-86CF-A62A-724187DB3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939" y="1123108"/>
            <a:ext cx="3841552" cy="2781197"/>
          </a:xfrm>
          <a:prstGeom prst="rect">
            <a:avLst/>
          </a:prstGeom>
        </p:spPr>
      </p:pic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1E7500FA-18B9-9178-395D-3E4EDD6D1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73" y="1440147"/>
            <a:ext cx="4323754" cy="143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574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5DC8C9D-0337-BF64-861F-B6C5F09268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Encryption Scheme Procedure</a:t>
            </a:r>
          </a:p>
          <a:p>
            <a:pPr lvl="1">
              <a:buSzPts val="1920"/>
            </a:pPr>
            <a:r>
              <a:rPr lang="en-US"/>
              <a:t>1. generate encrypted switching frequency ω = δiω0</a:t>
            </a:r>
          </a:p>
          <a:p>
            <a:pPr lvl="2" indent="-319405">
              <a:buSzPts val="1920"/>
            </a:pPr>
            <a:r>
              <a:rPr lang="en-US"/>
              <a:t>ω0 = switching frequency of power supply</a:t>
            </a:r>
          </a:p>
          <a:p>
            <a:pPr lvl="2" indent="-319405">
              <a:buSzPts val="1920"/>
            </a:pPr>
            <a:r>
              <a:rPr lang="en-US" err="1"/>
              <a:t>δi</a:t>
            </a:r>
            <a:r>
              <a:rPr lang="en-US"/>
              <a:t> is chaotic security key</a:t>
            </a:r>
          </a:p>
          <a:p>
            <a:pPr lvl="1">
              <a:buSzPts val="1920"/>
            </a:pPr>
            <a:r>
              <a:rPr lang="en-US"/>
              <a:t>2. primary coil frequency regulated to ω0</a:t>
            </a:r>
          </a:p>
          <a:p>
            <a:pPr lvl="1">
              <a:buSzPts val="1920"/>
            </a:pPr>
            <a:r>
              <a:rPr lang="en-US"/>
              <a:t>3. Transmitter in standby until request from authorized receptor</a:t>
            </a:r>
          </a:p>
          <a:p>
            <a:pPr lvl="1">
              <a:buSzPts val="1920"/>
            </a:pPr>
            <a:r>
              <a:rPr lang="en-US"/>
              <a:t>4. resonant and secondary capacitors synchronize</a:t>
            </a:r>
          </a:p>
          <a:p>
            <a:pPr lvl="1">
              <a:buSzPts val="1920"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F00A4C-64BD-0BE1-F072-2C5F96A78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Based Encryption</a:t>
            </a:r>
            <a:endParaRPr lang="en-US" b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B1D3C-56DF-DEC2-CC76-A2E05060CD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41650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CECF0A-033A-A0C6-55B2-608214D84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Based Encryption</a:t>
            </a:r>
            <a:endParaRPr lang="en-US" b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D20F6-4457-6DB2-D731-D45D3F3052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lang="en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45A7ABBA-3FFF-8194-02DD-9AF8EE40C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056" y="1343939"/>
            <a:ext cx="4288035" cy="321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73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CE68B78-1374-CA49-2DAE-08ECFC104A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90FE6C-EF16-B356-6625-55881C5B4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730" y="137160"/>
            <a:ext cx="7557294" cy="822960"/>
          </a:xfrm>
        </p:spPr>
        <p:txBody>
          <a:bodyPr/>
          <a:lstStyle/>
          <a:p>
            <a:r>
              <a:rPr lang="en-US" sz="3200"/>
              <a:t>Bluetooth: Software Based Encryption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67FB5-B13B-A32F-A2E6-3D869735D3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lang="en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B9745FE2-EFE8-638E-501F-8764BE305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43" y="1004722"/>
            <a:ext cx="3780923" cy="3886030"/>
          </a:xfrm>
          <a:prstGeom prst="rect">
            <a:avLst/>
          </a:prstGeom>
        </p:spPr>
      </p:pic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6A33110D-3E1F-2087-7D94-B1B8B0747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224" y="1002036"/>
            <a:ext cx="5111916" cy="36432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C83D2E-C197-F819-AD2D-3B141488B5C4}"/>
              </a:ext>
            </a:extLst>
          </p:cNvPr>
          <p:cNvSpPr txBox="1"/>
          <p:nvPr/>
        </p:nvSpPr>
        <p:spPr>
          <a:xfrm>
            <a:off x="217640" y="4715266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0563C1"/>
                </a:solidFill>
                <a:latin typeface="Calibri"/>
                <a:cs typeface="Segoe UI"/>
                <a:hlinkClick r:id="rId4"/>
              </a:rPr>
              <a:t>https://ieeexplore.ieee.org/stamp/stamp.jsp?arnumber=7976787</a:t>
            </a:r>
            <a:r>
              <a:rPr lang="en-US" sz="1100">
                <a:latin typeface="Calibri"/>
                <a:cs typeface="Calibri"/>
              </a:rPr>
              <a:t>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192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4DC7593-6709-26B2-20A2-E82FA70C95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5B6951-7477-D4D2-C972-F04A3B7A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Based Encryption:</a:t>
            </a:r>
            <a:br>
              <a:rPr lang="en-US"/>
            </a:br>
            <a:r>
              <a:rPr lang="en-US"/>
              <a:t>Bluetooth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A80DF-9B1A-1BB9-195D-9657F562AE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 lang="en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2F1D05FC-D802-5333-0517-183A125DE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61" y="1157744"/>
            <a:ext cx="3292140" cy="3640144"/>
          </a:xfrm>
          <a:prstGeom prst="rect">
            <a:avLst/>
          </a:prstGeom>
        </p:spPr>
      </p:pic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1362170A-6A0C-AB75-B45C-1335368E3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539" y="1094695"/>
            <a:ext cx="4999120" cy="36158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661F26-E169-A0E8-E3FF-8E28B8ED14A7}"/>
              </a:ext>
            </a:extLst>
          </p:cNvPr>
          <p:cNvSpPr txBox="1"/>
          <p:nvPr/>
        </p:nvSpPr>
        <p:spPr>
          <a:xfrm>
            <a:off x="953544" y="4801383"/>
            <a:ext cx="691593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0563C1"/>
                </a:solidFill>
                <a:latin typeface="Calibri"/>
                <a:cs typeface="Segoe UI"/>
                <a:hlinkClick r:id="rId4"/>
              </a:rPr>
              <a:t>https://cs.stanford.edu/people/eroberts/courses/soco/projects/2003-04/wireless-computing/sec_bluetooth.shtml</a:t>
            </a:r>
            <a:r>
              <a:rPr lang="en-US" sz="1100">
                <a:latin typeface="Calibri"/>
                <a:cs typeface="Calibri"/>
              </a:rPr>
              <a:t>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31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301dbc0dd_2_9"/>
          <p:cNvSpPr txBox="1">
            <a:spLocks noGrp="1"/>
          </p:cNvSpPr>
          <p:nvPr>
            <p:ph type="subTitle" idx="1"/>
          </p:nvPr>
        </p:nvSpPr>
        <p:spPr>
          <a:xfrm>
            <a:off x="365760" y="1097280"/>
            <a:ext cx="8412600" cy="3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42900">
              <a:buSzPts val="1800"/>
              <a:buFont typeface="Times New Roman"/>
              <a:buChar char="■"/>
            </a:pPr>
            <a:r>
              <a:rPr lang="en" sz="1800">
                <a:latin typeface="Times New Roman"/>
                <a:ea typeface="Times New Roman"/>
                <a:cs typeface="Times New Roman"/>
              </a:rPr>
              <a:t>Executive Summary</a:t>
            </a:r>
            <a:endParaRPr lang="en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>
              <a:buSzPts val="1800"/>
              <a:buFont typeface="Times New Roman"/>
              <a:buChar char="■"/>
            </a:pPr>
            <a:r>
              <a:rPr lang="en" sz="1800">
                <a:latin typeface="Times New Roman"/>
                <a:cs typeface="Times New Roman"/>
                <a:sym typeface="Times New Roman"/>
              </a:rPr>
              <a:t>Technical Discussion - NSTR</a:t>
            </a:r>
            <a:endParaRPr lang="en"/>
          </a:p>
          <a:p>
            <a:pPr indent="-342900">
              <a:buSzPts val="1800"/>
              <a:buFont typeface="Times New Roman"/>
              <a:buChar char="■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Motivation - NSTR</a:t>
            </a:r>
            <a:endParaRPr lang="en" sz="1800">
              <a:latin typeface="Times New Roman"/>
              <a:ea typeface="Times New Roman"/>
              <a:cs typeface="Times New Roman"/>
            </a:endParaRPr>
          </a:p>
          <a:p>
            <a:pPr indent="-342900">
              <a:buSzPts val="1800"/>
              <a:buFont typeface="Times New Roman"/>
              <a:buChar char="■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Problem Statement - NSTR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>
              <a:spcBef>
                <a:spcPts val="0"/>
              </a:spcBef>
              <a:buSzPts val="1800"/>
              <a:buFont typeface="Times New Roman"/>
              <a:buChar char="■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Related Work - NSTR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■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■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■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Discussion</a:t>
            </a:r>
            <a:endParaRPr lang="en" sz="1800">
              <a:latin typeface="Times New Roman"/>
              <a:ea typeface="Times New Roman"/>
              <a:cs typeface="Times New Roman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■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Future Work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■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Questions?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g8301dbc0dd_2_9"/>
          <p:cNvSpPr txBox="1">
            <a:spLocks noGrp="1"/>
          </p:cNvSpPr>
          <p:nvPr>
            <p:ph type="title"/>
          </p:nvPr>
        </p:nvSpPr>
        <p:spPr>
          <a:xfrm>
            <a:off x="1828800" y="137160"/>
            <a:ext cx="70410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90" name="Google Shape;90;g8301dbc0dd_2_9"/>
          <p:cNvSpPr txBox="1">
            <a:spLocks noGrp="1"/>
          </p:cNvSpPr>
          <p:nvPr>
            <p:ph type="sldNum" idx="12"/>
          </p:nvPr>
        </p:nvSpPr>
        <p:spPr>
          <a:xfrm>
            <a:off x="8551333" y="4891088"/>
            <a:ext cx="5928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5008729" y="1337481"/>
            <a:ext cx="32072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6EDA4E2-DF28-53AE-1E45-5A5176D93E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Voltage readings taken at three different battery percentage values (100%, 50%, 0%)</a:t>
            </a:r>
          </a:p>
          <a:p>
            <a:r>
              <a:rPr lang="en-US"/>
              <a:t>.csv files loaded into python plotting program</a:t>
            </a:r>
          </a:p>
          <a:p>
            <a:r>
              <a:rPr lang="en-US"/>
              <a:t>Voltage differences noticed in 100% battery charging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8C0834-769E-2300-3FC3-03B86254E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Signature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62F8A-6AD6-2C87-C0B4-DAC107EA67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412CD5-CB72-1D59-6A72-6F1AC639F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630" y="2705188"/>
            <a:ext cx="3390610" cy="20352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97D84D-AFC3-4135-0320-39B0F798647F}"/>
              </a:ext>
            </a:extLst>
          </p:cNvPr>
          <p:cNvSpPr txBox="1"/>
          <p:nvPr/>
        </p:nvSpPr>
        <p:spPr>
          <a:xfrm>
            <a:off x="5391774" y="4534524"/>
            <a:ext cx="372880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>
                <a:latin typeface="Trebuchet MS"/>
              </a:rPr>
              <a:t>Individual samples (not averages)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107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301dbc0dd_4_18"/>
          <p:cNvSpPr txBox="1">
            <a:spLocks noGrp="1"/>
          </p:cNvSpPr>
          <p:nvPr>
            <p:ph type="subTitle" idx="1"/>
          </p:nvPr>
        </p:nvSpPr>
        <p:spPr>
          <a:xfrm>
            <a:off x="365760" y="1097280"/>
            <a:ext cx="8412600" cy="370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/>
            <a:r>
              <a:rPr lang="en-US" sz="1800" b="0"/>
              <a:t>Android OS</a:t>
            </a:r>
          </a:p>
          <a:p>
            <a:pPr marL="742950" lvl="1" indent="-285750"/>
            <a:r>
              <a:rPr lang="en-US" sz="1400" b="0"/>
              <a:t>No further research suggested, rule out IOS</a:t>
            </a:r>
          </a:p>
          <a:p>
            <a:pPr marL="285750" indent="-285750"/>
            <a:r>
              <a:rPr lang="en-US" sz="1800" b="0"/>
              <a:t>Power Spot Wireless Transmitter</a:t>
            </a:r>
          </a:p>
          <a:p>
            <a:pPr marL="742950" lvl="1" indent="-285750">
              <a:buSzPts val="1920"/>
            </a:pPr>
            <a:r>
              <a:rPr lang="en-US" sz="1400" b="0"/>
              <a:t>RF Power Transfer vs Inductive Wireless Power Transfer (magnetic fields)</a:t>
            </a:r>
          </a:p>
          <a:p>
            <a:pPr marL="742950" lvl="1" indent="-285750"/>
            <a:r>
              <a:rPr lang="en-US" sz="1400" b="0"/>
              <a:t>Clear differences in power transfer</a:t>
            </a:r>
          </a:p>
          <a:p>
            <a:pPr marL="285750" indent="-285750"/>
            <a:r>
              <a:rPr lang="en-US" sz="1800" b="0"/>
              <a:t>Software Based – Authentication</a:t>
            </a:r>
          </a:p>
          <a:p>
            <a:pPr marL="742950" lvl="1" indent="-285750"/>
            <a:r>
              <a:rPr lang="en-US" sz="1400" b="0"/>
              <a:t>Basic key exchange created by transmitting node</a:t>
            </a:r>
          </a:p>
          <a:p>
            <a:pPr marL="285750" indent="-285750"/>
            <a:r>
              <a:rPr lang="en-US" sz="1800" b="0"/>
              <a:t>Software Based – Encryption</a:t>
            </a:r>
          </a:p>
          <a:p>
            <a:pPr marL="742950" lvl="1" indent="-285750"/>
            <a:r>
              <a:rPr lang="en-US" sz="1400" b="0"/>
              <a:t>Chaotically regulated encrypted switching frequency</a:t>
            </a:r>
          </a:p>
          <a:p>
            <a:pPr marL="285750" indent="-285750"/>
            <a:r>
              <a:rPr lang="en-US" sz="1800" b="0"/>
              <a:t>Signature Analysis</a:t>
            </a:r>
          </a:p>
          <a:p>
            <a:pPr marL="742950" lvl="1" indent="-285750"/>
            <a:r>
              <a:rPr lang="en-US" sz="1400" b="0"/>
              <a:t>Identified discernable variances in data gathered at different thresholds</a:t>
            </a:r>
          </a:p>
          <a:p>
            <a:pPr marL="742950" lvl="1" indent="-285750"/>
            <a:r>
              <a:rPr lang="en-US" sz="1400" b="0"/>
              <a:t>Need to work on quantifiable differences</a:t>
            </a:r>
          </a:p>
          <a:p>
            <a:pPr marL="742950" lvl="1" indent="-285750"/>
            <a:endParaRPr lang="en-US" sz="1400" b="0"/>
          </a:p>
          <a:p>
            <a:pPr marL="285750" indent="-285750"/>
            <a:endParaRPr lang="en-US" sz="1800" b="0"/>
          </a:p>
        </p:txBody>
      </p:sp>
      <p:sp>
        <p:nvSpPr>
          <p:cNvPr id="258" name="Google Shape;258;g8301dbc0dd_4_18"/>
          <p:cNvSpPr txBox="1">
            <a:spLocks noGrp="1"/>
          </p:cNvSpPr>
          <p:nvPr>
            <p:ph type="title"/>
          </p:nvPr>
        </p:nvSpPr>
        <p:spPr>
          <a:xfrm>
            <a:off x="1828800" y="137160"/>
            <a:ext cx="7041000" cy="822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"/>
              <a:t>Results Summary + Discussion</a:t>
            </a:r>
            <a:endParaRPr/>
          </a:p>
        </p:txBody>
      </p:sp>
      <p:sp>
        <p:nvSpPr>
          <p:cNvPr id="259" name="Google Shape;259;g8301dbc0dd_4_18"/>
          <p:cNvSpPr txBox="1">
            <a:spLocks noGrp="1"/>
          </p:cNvSpPr>
          <p:nvPr>
            <p:ph type="sldNum" idx="12"/>
          </p:nvPr>
        </p:nvSpPr>
        <p:spPr>
          <a:xfrm>
            <a:off x="8551333" y="4891088"/>
            <a:ext cx="592800" cy="252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6DD7E09-A92D-553E-AF1F-A37D74F1C3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/>
              <a:t>Utilized Jira Software to track the sprint process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AEC570-11DC-9776-9B84-DA78FA9E4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Sprint Organization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20EE0A-7F08-CA4C-328C-93FFEF81F2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lang="en"/>
          </a:p>
        </p:txBody>
      </p:sp>
      <p:pic>
        <p:nvPicPr>
          <p:cNvPr id="6" name="Picture 6" descr="Timeline&#10;&#10;Description automatically generated">
            <a:extLst>
              <a:ext uri="{FF2B5EF4-FFF2-40B4-BE49-F238E27FC236}">
                <a16:creationId xmlns:a16="http://schemas.microsoft.com/office/drawing/2014/main" id="{1D8D0374-78B2-487B-16F5-01BD1830B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137" y="1609207"/>
            <a:ext cx="2743200" cy="960385"/>
          </a:xfrm>
          <a:prstGeom prst="rect">
            <a:avLst/>
          </a:prstGeom>
        </p:spPr>
      </p:pic>
      <p:pic>
        <p:nvPicPr>
          <p:cNvPr id="7" name="Picture 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FC49516-4111-143E-9FD1-DC33D37F4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13" y="1609089"/>
            <a:ext cx="4140964" cy="2930613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0F57B97-BD36-1FA3-6ED2-1C3A0DD6D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015" y="2756296"/>
            <a:ext cx="3473067" cy="188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45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8301dbc0dd_5_111"/>
          <p:cNvSpPr txBox="1">
            <a:spLocks noGrp="1"/>
          </p:cNvSpPr>
          <p:nvPr>
            <p:ph type="subTitle" idx="1"/>
          </p:nvPr>
        </p:nvSpPr>
        <p:spPr>
          <a:xfrm>
            <a:off x="365760" y="1097280"/>
            <a:ext cx="8145486" cy="323730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6680" indent="0">
              <a:buNone/>
            </a:pPr>
            <a:r>
              <a:rPr lang="en-US" sz="1600" b="0">
                <a:solidFill>
                  <a:schemeClr val="tx1"/>
                </a:solidFill>
              </a:rPr>
              <a:t>Sprint 3 Recaps:</a:t>
            </a:r>
          </a:p>
          <a:p>
            <a:pPr>
              <a:buChar char="●"/>
            </a:pPr>
            <a:r>
              <a:rPr lang="en-US" sz="1600" b="0">
                <a:solidFill>
                  <a:schemeClr val="tx1"/>
                </a:solidFill>
              </a:rPr>
              <a:t>Packet Sniffer Acquired</a:t>
            </a:r>
            <a:endParaRPr lang="en-US">
              <a:solidFill>
                <a:schemeClr val="tx1"/>
              </a:solidFill>
            </a:endParaRPr>
          </a:p>
          <a:p>
            <a:pPr lvl="1">
              <a:buSzPts val="1920"/>
              <a:buChar char="●"/>
            </a:pPr>
            <a:r>
              <a:rPr lang="en-US" sz="1200" b="0">
                <a:solidFill>
                  <a:schemeClr val="tx1"/>
                </a:solidFill>
              </a:rPr>
              <a:t>Expand Snooping Research</a:t>
            </a:r>
          </a:p>
          <a:p>
            <a:pPr lvl="1">
              <a:buChar char="●"/>
            </a:pPr>
            <a:r>
              <a:rPr lang="en-US" sz="1200" b="0">
                <a:solidFill>
                  <a:schemeClr val="tx1"/>
                </a:solidFill>
              </a:rPr>
              <a:t>Differentiate applications – based on power usage</a:t>
            </a:r>
          </a:p>
          <a:p>
            <a:pPr lvl="1">
              <a:buChar char="●"/>
            </a:pPr>
            <a:r>
              <a:rPr lang="en-US" sz="1200" b="0">
                <a:solidFill>
                  <a:schemeClr val="tx1"/>
                </a:solidFill>
              </a:rPr>
              <a:t>Extract data from communications</a:t>
            </a:r>
          </a:p>
          <a:p>
            <a:pPr lvl="2" indent="-319405">
              <a:buChar char="●"/>
            </a:pPr>
            <a:r>
              <a:rPr lang="en-US" sz="1000" b="0">
                <a:solidFill>
                  <a:schemeClr val="tx1"/>
                </a:solidFill>
              </a:rPr>
              <a:t>In depth packet analysis (identifiers, etc)</a:t>
            </a:r>
          </a:p>
          <a:p>
            <a:pPr lvl="1">
              <a:buChar char="●"/>
            </a:pPr>
            <a:r>
              <a:rPr lang="en-US" sz="1200" b="0">
                <a:solidFill>
                  <a:schemeClr val="tx1"/>
                </a:solidFill>
              </a:rPr>
              <a:t>Extract user input from receiver</a:t>
            </a:r>
          </a:p>
          <a:p>
            <a:pPr>
              <a:buChar char="●"/>
            </a:pPr>
            <a:r>
              <a:rPr lang="en-US" sz="1600" b="0">
                <a:solidFill>
                  <a:schemeClr val="tx1"/>
                </a:solidFill>
              </a:rPr>
              <a:t>Injection Development</a:t>
            </a:r>
          </a:p>
          <a:p>
            <a:pPr lvl="1">
              <a:buChar char="●"/>
            </a:pPr>
            <a:r>
              <a:rPr lang="en-US" sz="1200" b="0">
                <a:solidFill>
                  <a:schemeClr val="tx1"/>
                </a:solidFill>
              </a:rPr>
              <a:t>Craft Hardware</a:t>
            </a:r>
          </a:p>
          <a:p>
            <a:pPr lvl="1">
              <a:buChar char="●"/>
            </a:pPr>
            <a:r>
              <a:rPr lang="en-US" sz="1200" b="0">
                <a:solidFill>
                  <a:schemeClr val="tx1"/>
                </a:solidFill>
              </a:rPr>
              <a:t>Develop Signal</a:t>
            </a:r>
          </a:p>
          <a:p>
            <a:pPr lvl="1">
              <a:buChar char="●"/>
            </a:pPr>
            <a:r>
              <a:rPr lang="en-US" sz="1200" b="0">
                <a:solidFill>
                  <a:schemeClr val="tx1"/>
                </a:solidFill>
              </a:rPr>
              <a:t>Experiment with timing</a:t>
            </a:r>
          </a:p>
          <a:p>
            <a:pPr>
              <a:buChar char="●"/>
            </a:pPr>
            <a:endParaRPr lang="en-US" sz="1800" b="0">
              <a:solidFill>
                <a:schemeClr val="tx1"/>
              </a:solidFill>
            </a:endParaRPr>
          </a:p>
          <a:p>
            <a:pPr>
              <a:buChar char="●"/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306" name="Google Shape;306;g8301dbc0dd_5_111"/>
          <p:cNvSpPr txBox="1">
            <a:spLocks noGrp="1"/>
          </p:cNvSpPr>
          <p:nvPr>
            <p:ph type="title"/>
          </p:nvPr>
        </p:nvSpPr>
        <p:spPr>
          <a:xfrm>
            <a:off x="1828800" y="137160"/>
            <a:ext cx="7041000" cy="822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"/>
              <a:t>Sprint 4 Taskers and COAs</a:t>
            </a:r>
          </a:p>
        </p:txBody>
      </p:sp>
      <p:sp>
        <p:nvSpPr>
          <p:cNvPr id="307" name="Google Shape;307;g8301dbc0dd_5_111"/>
          <p:cNvSpPr txBox="1">
            <a:spLocks noGrp="1"/>
          </p:cNvSpPr>
          <p:nvPr>
            <p:ph type="sldNum" idx="12"/>
          </p:nvPr>
        </p:nvSpPr>
        <p:spPr>
          <a:xfrm>
            <a:off x="8551333" y="4891088"/>
            <a:ext cx="592800" cy="252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59C23AA-0EBD-85AE-20C5-E29EC29AA2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Matlab encryption simulation</a:t>
            </a:r>
          </a:p>
          <a:p>
            <a:pPr lvl="1"/>
            <a:r>
              <a:rPr lang="en-US"/>
              <a:t>Simulink</a:t>
            </a:r>
          </a:p>
          <a:p>
            <a:r>
              <a:rPr lang="en-US"/>
              <a:t>Bluetooth Analysis</a:t>
            </a:r>
          </a:p>
          <a:p>
            <a:pPr lvl="1"/>
            <a:r>
              <a:rPr lang="en-US" err="1"/>
              <a:t>Ubertooth</a:t>
            </a:r>
            <a:r>
              <a:rPr lang="en-US"/>
              <a:t> One – traffic capture</a:t>
            </a:r>
          </a:p>
          <a:p>
            <a:pPr lvl="1"/>
            <a:r>
              <a:rPr lang="en-US"/>
              <a:t>Bluetooth Tunneling applications</a:t>
            </a:r>
          </a:p>
          <a:p>
            <a:pPr lvl="1"/>
            <a:r>
              <a:rPr lang="en-US" b="0"/>
              <a:t>E0 Stream Encryption Algorithm</a:t>
            </a:r>
          </a:p>
          <a:p>
            <a:r>
              <a:rPr lang="en-US" b="0"/>
              <a:t>GSM Based Wireless Power Transfer</a:t>
            </a:r>
          </a:p>
          <a:p>
            <a:endParaRPr lang="en-US" b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193751-867A-4207-7569-62D494FAC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/>
              <a:t>Sprint 4 Taskers and COAs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3DE75-A5D5-83DA-8CAA-5B39B10293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81315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301dbc0dd_2_23"/>
          <p:cNvSpPr txBox="1">
            <a:spLocks noGrp="1"/>
          </p:cNvSpPr>
          <p:nvPr>
            <p:ph type="subTitle" idx="1"/>
          </p:nvPr>
        </p:nvSpPr>
        <p:spPr>
          <a:xfrm>
            <a:off x="365760" y="1097280"/>
            <a:ext cx="8412600" cy="3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12750" indent="-285750">
              <a:buSzPts val="1600"/>
            </a:pPr>
            <a:r>
              <a:rPr lang="en-US" sz="1800" b="0">
                <a:solidFill>
                  <a:schemeClr val="tx1"/>
                </a:solidFill>
              </a:rPr>
              <a:t>Modification of Qi packets</a:t>
            </a:r>
            <a:endParaRPr lang="en-US" sz="1800">
              <a:solidFill>
                <a:schemeClr val="tx1"/>
              </a:solidFill>
            </a:endParaRPr>
          </a:p>
          <a:p>
            <a:pPr marL="869950" lvl="1" indent="-285750"/>
            <a:r>
              <a:rPr lang="en-US" sz="1400" b="0">
                <a:solidFill>
                  <a:schemeClr val="tx1"/>
                </a:solidFill>
              </a:rPr>
              <a:t>Qi communication packets are interpreted on the receiver device, modification of the data component within the Negotiation Phase may allow code execution or data exfiltration on the receiver device</a:t>
            </a:r>
          </a:p>
          <a:p>
            <a:pPr marL="127000" indent="0">
              <a:buSzPts val="1600"/>
            </a:pPr>
            <a:r>
              <a:rPr lang="en-US" sz="1600" b="0">
                <a:solidFill>
                  <a:schemeClr val="tx1"/>
                </a:solidFill>
              </a:rPr>
              <a:t>   </a:t>
            </a:r>
            <a:r>
              <a:rPr lang="en-US" sz="1800" b="0">
                <a:solidFill>
                  <a:schemeClr val="tx1"/>
                </a:solidFill>
              </a:rPr>
              <a:t>Applications with laser-based point-to-point communication</a:t>
            </a:r>
          </a:p>
          <a:p>
            <a:pPr marL="127000" indent="0">
              <a:buSzPts val="1600"/>
            </a:pPr>
            <a:r>
              <a:rPr lang="en-US" sz="1800" b="0">
                <a:solidFill>
                  <a:schemeClr val="tx1"/>
                </a:solidFill>
              </a:rPr>
              <a:t>  Development of Qi Protection Mechanisms</a:t>
            </a:r>
          </a:p>
          <a:p>
            <a:pPr marL="584200" lvl="1" indent="0"/>
            <a:r>
              <a:rPr lang="en-US" sz="1400" b="0">
                <a:solidFill>
                  <a:schemeClr val="tx1"/>
                </a:solidFill>
              </a:rPr>
              <a:t>  Hardware or Software based cryptography</a:t>
            </a:r>
          </a:p>
          <a:p>
            <a:pPr marL="584200" lvl="1" indent="0"/>
            <a:r>
              <a:rPr lang="en-US" sz="1400" b="0">
                <a:solidFill>
                  <a:schemeClr val="tx1"/>
                </a:solidFill>
              </a:rPr>
              <a:t>  Injection/packet modification detection</a:t>
            </a:r>
          </a:p>
          <a:p>
            <a:pPr marL="584200" lvl="1" indent="-285750"/>
            <a:endParaRPr lang="en-US" sz="1200" b="0">
              <a:solidFill>
                <a:schemeClr val="tx1"/>
              </a:solidFill>
            </a:endParaRPr>
          </a:p>
        </p:txBody>
      </p:sp>
      <p:sp>
        <p:nvSpPr>
          <p:cNvPr id="313" name="Google Shape;313;g8301dbc0dd_2_23"/>
          <p:cNvSpPr txBox="1">
            <a:spLocks noGrp="1"/>
          </p:cNvSpPr>
          <p:nvPr>
            <p:ph type="title"/>
          </p:nvPr>
        </p:nvSpPr>
        <p:spPr>
          <a:xfrm>
            <a:off x="1828800" y="137160"/>
            <a:ext cx="70410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314" name="Google Shape;314;g8301dbc0dd_2_23"/>
          <p:cNvSpPr txBox="1">
            <a:spLocks noGrp="1"/>
          </p:cNvSpPr>
          <p:nvPr>
            <p:ph type="sldNum" idx="12"/>
          </p:nvPr>
        </p:nvSpPr>
        <p:spPr>
          <a:xfrm>
            <a:off x="8551333" y="4891088"/>
            <a:ext cx="5928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8301dbc0dd_5_111"/>
          <p:cNvSpPr txBox="1">
            <a:spLocks noGrp="1"/>
          </p:cNvSpPr>
          <p:nvPr>
            <p:ph type="subTitle" idx="1"/>
          </p:nvPr>
        </p:nvSpPr>
        <p:spPr>
          <a:xfrm>
            <a:off x="365760" y="1097280"/>
            <a:ext cx="8412600" cy="370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0520" algn="l" rtl="0">
              <a:spcBef>
                <a:spcPts val="480"/>
              </a:spcBef>
              <a:spcAft>
                <a:spcPts val="0"/>
              </a:spcAft>
              <a:buSzPts val="1920"/>
              <a:buChar char="●"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306" name="Google Shape;306;g8301dbc0dd_5_111"/>
          <p:cNvSpPr txBox="1">
            <a:spLocks noGrp="1"/>
          </p:cNvSpPr>
          <p:nvPr>
            <p:ph type="title"/>
          </p:nvPr>
        </p:nvSpPr>
        <p:spPr>
          <a:xfrm>
            <a:off x="1828800" y="137160"/>
            <a:ext cx="7041000" cy="822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Questions?</a:t>
            </a:r>
            <a:endParaRPr/>
          </a:p>
        </p:txBody>
      </p:sp>
      <p:sp>
        <p:nvSpPr>
          <p:cNvPr id="307" name="Google Shape;307;g8301dbc0dd_5_111"/>
          <p:cNvSpPr txBox="1">
            <a:spLocks noGrp="1"/>
          </p:cNvSpPr>
          <p:nvPr>
            <p:ph type="sldNum" idx="12"/>
          </p:nvPr>
        </p:nvSpPr>
        <p:spPr>
          <a:xfrm>
            <a:off x="8551333" y="4891088"/>
            <a:ext cx="592800" cy="252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2370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0"/>
          <p:cNvSpPr txBox="1"/>
          <p:nvPr/>
        </p:nvSpPr>
        <p:spPr>
          <a:xfrm>
            <a:off x="8551333" y="4891088"/>
            <a:ext cx="5928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27</a:t>
            </a:fld>
            <a:endParaRPr sz="14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22" name="Google Shape;322;p20" descr="C:\Users\Ashley.Murphy\Desktop\USAFA%20Logo%202%20Line%20CMYK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13964" y="2027924"/>
            <a:ext cx="5111351" cy="1088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30208259f_0_7"/>
          <p:cNvSpPr txBox="1">
            <a:spLocks noGrp="1"/>
          </p:cNvSpPr>
          <p:nvPr>
            <p:ph type="subTitle" idx="1"/>
          </p:nvPr>
        </p:nvSpPr>
        <p:spPr>
          <a:xfrm>
            <a:off x="365710" y="1073980"/>
            <a:ext cx="8412600" cy="370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har char="●"/>
            </a:pPr>
            <a:r>
              <a:rPr lang="en-US" sz="1800" b="0">
                <a:solidFill>
                  <a:schemeClr val="tx1"/>
                </a:solidFill>
              </a:rPr>
              <a:t>Qi 1.3 added hardware based authentication in an attempt to ensure power transfer above 5W is coming from a "certified" source. This however does not solve any problems associated with unencrypted data transfer or spoofing the authentication messages.  </a:t>
            </a:r>
          </a:p>
        </p:txBody>
      </p:sp>
      <p:sp>
        <p:nvSpPr>
          <p:cNvPr id="299" name="Google Shape;299;g830208259f_0_7"/>
          <p:cNvSpPr txBox="1">
            <a:spLocks noGrp="1"/>
          </p:cNvSpPr>
          <p:nvPr>
            <p:ph type="title"/>
          </p:nvPr>
        </p:nvSpPr>
        <p:spPr>
          <a:xfrm>
            <a:off x="1828800" y="137160"/>
            <a:ext cx="7041000" cy="822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300" name="Google Shape;300;g830208259f_0_7"/>
          <p:cNvSpPr txBox="1">
            <a:spLocks noGrp="1"/>
          </p:cNvSpPr>
          <p:nvPr>
            <p:ph type="sldNum" idx="12"/>
          </p:nvPr>
        </p:nvSpPr>
        <p:spPr>
          <a:xfrm>
            <a:off x="8551333" y="4891088"/>
            <a:ext cx="592800" cy="252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b="0">
                <a:solidFill>
                  <a:schemeClr val="tx1"/>
                </a:solidFill>
              </a:rPr>
              <a:t>Discussion of action items researched and completed throughout this sprint. </a:t>
            </a:r>
            <a:endParaRPr lang="en-US">
              <a:solidFill>
                <a:schemeClr val="tx1"/>
              </a:solidFill>
            </a:endParaRPr>
          </a:p>
          <a:p>
            <a:r>
              <a:rPr lang="en-US" sz="2000" b="0">
                <a:solidFill>
                  <a:schemeClr val="tx1"/>
                </a:solidFill>
              </a:rPr>
              <a:t>Review significant developments and existing challenges related to the research. </a:t>
            </a:r>
            <a:endParaRPr lang="en-US">
              <a:solidFill>
                <a:schemeClr val="tx1"/>
              </a:solidFill>
            </a:endParaRPr>
          </a:p>
          <a:p>
            <a:r>
              <a:rPr lang="en-US" sz="2000" b="0">
                <a:solidFill>
                  <a:schemeClr val="tx1"/>
                </a:solidFill>
              </a:rPr>
              <a:t>Consider the next phase of research and look ahead at long-term goals of this capstone project.</a:t>
            </a:r>
            <a:endParaRPr lang="en-US">
              <a:solidFill>
                <a:schemeClr val="tx1"/>
              </a:solidFill>
            </a:endParaRPr>
          </a:p>
          <a:p>
            <a:r>
              <a:rPr lang="en-US" sz="2000" b="0">
                <a:solidFill>
                  <a:schemeClr val="tx1"/>
                </a:solidFill>
              </a:rPr>
              <a:t>Review what WPT is and the vulnerabilities associated with it. </a:t>
            </a:r>
            <a:endParaRPr lang="en-US">
              <a:solidFill>
                <a:schemeClr val="tx1"/>
              </a:solidFill>
            </a:endParaRPr>
          </a:p>
          <a:p>
            <a:r>
              <a:rPr lang="en-US" sz="2000" b="0">
                <a:solidFill>
                  <a:schemeClr val="tx1"/>
                </a:solidFill>
              </a:rPr>
              <a:t>Discuss progress experimenting with its exploitation and how that information is planned to be used. </a:t>
            </a:r>
            <a:endParaRPr lang="en-US">
              <a:solidFill>
                <a:schemeClr val="tx1"/>
              </a:solidFill>
            </a:endParaRPr>
          </a:p>
          <a:p>
            <a:r>
              <a:rPr lang="en-US" sz="2000" b="0">
                <a:solidFill>
                  <a:schemeClr val="tx1"/>
                </a:solidFill>
              </a:rPr>
              <a:t>Consider the long-term implications of this capstone project.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Executive 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3723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91036E8-0116-0DEA-EE4A-8201573C6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84716" y="1097280"/>
            <a:ext cx="8412480" cy="3703320"/>
          </a:xfrm>
        </p:spPr>
        <p:txBody>
          <a:bodyPr/>
          <a:lstStyle/>
          <a:p>
            <a:r>
              <a:rPr lang="en-US" sz="2000" b="0"/>
              <a:t>Hijacking</a:t>
            </a:r>
          </a:p>
          <a:p>
            <a:pPr lvl="1"/>
            <a:r>
              <a:rPr lang="en-US" sz="1800" b="0"/>
              <a:t>Injection of adversarial magnetic signals on the power transmitter to hijack the communication channel</a:t>
            </a:r>
          </a:p>
          <a:p>
            <a:pPr lvl="1"/>
            <a:r>
              <a:rPr lang="en-US" sz="1800" b="0"/>
              <a:t>Disruption of magnetic field (via well crafted injection) between transmitter and receiver – cause inefficient power transfer</a:t>
            </a:r>
          </a:p>
          <a:p>
            <a:pPr lvl="1"/>
            <a:r>
              <a:rPr lang="en-US" sz="1800" b="0"/>
              <a:t>Control of power transfer process</a:t>
            </a:r>
          </a:p>
          <a:p>
            <a:r>
              <a:rPr lang="en-US" sz="2000" b="0"/>
              <a:t>Eavesdropping</a:t>
            </a:r>
          </a:p>
          <a:p>
            <a:pPr lvl="1"/>
            <a:r>
              <a:rPr lang="en-US" sz="1800" b="0"/>
              <a:t>Qi has lack of encryption and authentication mechanisms</a:t>
            </a:r>
          </a:p>
          <a:p>
            <a:pPr lvl="1"/>
            <a:r>
              <a:rPr lang="en-US" sz="1800" b="0"/>
              <a:t>Snoop communication between transmitter and receiver</a:t>
            </a:r>
          </a:p>
          <a:p>
            <a:pPr lvl="1"/>
            <a:r>
              <a:rPr lang="en-US" sz="1800" b="0"/>
              <a:t>Infer activity of receiver device</a:t>
            </a:r>
          </a:p>
          <a:p>
            <a:pPr lvl="1"/>
            <a:r>
              <a:rPr lang="en-US" sz="1800" b="0"/>
              <a:t>Q ID &amp; C allows basic device identification</a:t>
            </a:r>
          </a:p>
          <a:p>
            <a:pPr lvl="1"/>
            <a:endParaRPr lang="en-US" sz="1800" b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C0CA0D-A03B-C6EC-C6F9-A0D00502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WPT Attack Vectors -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023CF-A59A-5453-B02E-F34EAD2E87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  <p:pic>
        <p:nvPicPr>
          <p:cNvPr id="5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9473F0F-FB8B-36BD-7354-45A4D09B1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443" y="3449451"/>
            <a:ext cx="1605803" cy="1216399"/>
          </a:xfrm>
          <a:prstGeom prst="rect">
            <a:avLst/>
          </a:prstGeom>
        </p:spPr>
      </p:pic>
      <p:pic>
        <p:nvPicPr>
          <p:cNvPr id="6" name="Picture 6" descr="A picture containing text, indoor, electronics&#10;&#10;Description automatically generated">
            <a:extLst>
              <a:ext uri="{FF2B5EF4-FFF2-40B4-BE49-F238E27FC236}">
                <a16:creationId xmlns:a16="http://schemas.microsoft.com/office/drawing/2014/main" id="{17EA4097-0E95-0867-DA63-79B0434D1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1695" y="1782030"/>
            <a:ext cx="1527984" cy="111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606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E40806D-67BA-4F1F-74F0-B84FAD9565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b="0"/>
              <a:t>WPT is wireless point to point transmission of electrical energy</a:t>
            </a:r>
          </a:p>
          <a:p>
            <a:r>
              <a:rPr lang="en-US" sz="1800" b="0"/>
              <a:t>Many implementations but Qi is the industry standard</a:t>
            </a:r>
          </a:p>
          <a:p>
            <a:pPr lvl="1"/>
            <a:r>
              <a:rPr lang="en-US" sz="1400" b="0"/>
              <a:t>Alternatives: </a:t>
            </a:r>
            <a:r>
              <a:rPr lang="en-US" sz="1400" b="0" err="1"/>
              <a:t>AirFuel</a:t>
            </a:r>
            <a:r>
              <a:rPr lang="en-US" sz="1400" b="0"/>
              <a:t>, Proprietary Near Field Magnetic Coupling, RF, Ultrasound</a:t>
            </a:r>
          </a:p>
          <a:p>
            <a:r>
              <a:rPr lang="en-US" sz="1800" b="0"/>
              <a:t>Delivers a variable amount of voltage to device depending on power requirements</a:t>
            </a:r>
          </a:p>
          <a:p>
            <a:r>
              <a:rPr lang="en-US" sz="1800" b="0"/>
              <a:t>New technology that lacks security capabilities and has vulnerabilities</a:t>
            </a:r>
          </a:p>
          <a:p>
            <a:pPr lvl="1"/>
            <a:r>
              <a:rPr lang="en-US" sz="1400" b="0"/>
              <a:t>Malicious messages can be sent between transmitter and receiver to alter power transmission</a:t>
            </a:r>
          </a:p>
          <a:p>
            <a:pPr lvl="1"/>
            <a:r>
              <a:rPr lang="en-US" sz="1400" b="0"/>
              <a:t>Messages between transmitter and receiver can be observed to gain information about receiver</a:t>
            </a:r>
          </a:p>
          <a:p>
            <a:pPr lvl="1"/>
            <a:endParaRPr lang="en-US" sz="1400" b="0"/>
          </a:p>
          <a:p>
            <a:endParaRPr lang="en-US" sz="1800" b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B069F8-612F-7E85-2ABA-DE24A69B0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Technical Discussion</a:t>
            </a:r>
            <a:br>
              <a:rPr lang="en-US"/>
            </a:b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88135-E6CB-7497-4624-B95CE08C4D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  <p:pic>
        <p:nvPicPr>
          <p:cNvPr id="1026" name="Picture 2" descr="Wireless power transfer - Wikipedia">
            <a:extLst>
              <a:ext uri="{FF2B5EF4-FFF2-40B4-BE49-F238E27FC236}">
                <a16:creationId xmlns:a16="http://schemas.microsoft.com/office/drawing/2014/main" id="{856C6030-C227-5DA8-2121-BE3CF65C9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734449"/>
            <a:ext cx="2647489" cy="106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A4AEE20-8807-245A-964B-BF7A7DFB18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b="0">
                <a:solidFill>
                  <a:schemeClr val="tx1"/>
                </a:solidFill>
                <a:highlight>
                  <a:srgbClr val="FFFFFF"/>
                </a:highlight>
              </a:rPr>
              <a:t>Wireless Power Transfer could become a common function of new technology</a:t>
            </a:r>
          </a:p>
          <a:p>
            <a:r>
              <a:rPr lang="en-US" sz="1800" b="0">
                <a:solidFill>
                  <a:schemeClr val="tx1"/>
                </a:solidFill>
                <a:highlight>
                  <a:srgbClr val="FFFFFF"/>
                </a:highlight>
              </a:rPr>
              <a:t>Exploit techniques and results found in this experiment can potentially be generalized</a:t>
            </a:r>
          </a:p>
          <a:p>
            <a:r>
              <a:rPr lang="en-US" sz="1800" b="0">
                <a:solidFill>
                  <a:schemeClr val="tx1"/>
                </a:solidFill>
                <a:highlight>
                  <a:srgbClr val="FFFFFF"/>
                </a:highlight>
              </a:rPr>
              <a:t>This research will create a foundation for further experimentation and TTP development</a:t>
            </a:r>
          </a:p>
          <a:p>
            <a:pPr lvl="1">
              <a:buSzPts val="1920"/>
            </a:pPr>
            <a:r>
              <a:rPr lang="en-US" sz="1400" b="0">
                <a:solidFill>
                  <a:schemeClr val="tx1"/>
                </a:solidFill>
                <a:highlight>
                  <a:srgbClr val="FFFFFF"/>
                </a:highlight>
              </a:rPr>
              <a:t>Findings can be expanded to other wireless non-networked point-to-point connections</a:t>
            </a:r>
          </a:p>
          <a:p>
            <a:endParaRPr lang="en-US" sz="1800" b="0">
              <a:solidFill>
                <a:schemeClr val="tx1"/>
              </a:solidFill>
              <a:highlight>
                <a:srgbClr val="FFFFFF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81FDAD-81E0-2DF2-9F99-674A8668E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BEDF57-BDC9-DF3E-86B4-E1BCC4394A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63483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C08D9F2-9FCD-6E1D-3C72-D34A8427A6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57175" indent="-257175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388" b="0">
                <a:solidFill>
                  <a:schemeClr val="tx1"/>
                </a:solidFill>
                <a:highlight>
                  <a:srgbClr val="FFFFFF"/>
                </a:highlight>
              </a:rPr>
              <a:t>IDENTIFY</a:t>
            </a:r>
          </a:p>
          <a:p>
            <a:pPr marL="600075" lvl="1" indent="-257175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088" b="0">
                <a:solidFill>
                  <a:schemeClr val="tx1"/>
                </a:solidFill>
                <a:highlight>
                  <a:srgbClr val="FFFFFF"/>
                </a:highlight>
              </a:rPr>
              <a:t>Vulnerabilities</a:t>
            </a:r>
          </a:p>
          <a:p>
            <a:pPr marL="600075" lvl="1" indent="-257175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088" b="0">
                <a:solidFill>
                  <a:schemeClr val="tx1"/>
                </a:solidFill>
                <a:highlight>
                  <a:srgbClr val="FFFFFF"/>
                </a:highlight>
              </a:rPr>
              <a:t>How to exploit</a:t>
            </a:r>
          </a:p>
          <a:p>
            <a:pPr marL="600075" lvl="1" indent="-257175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088" b="0">
                <a:solidFill>
                  <a:schemeClr val="tx1"/>
                </a:solidFill>
                <a:highlight>
                  <a:srgbClr val="FFFFFF"/>
                </a:highlight>
              </a:rPr>
              <a:t>How to defend</a:t>
            </a:r>
          </a:p>
          <a:p>
            <a:pPr marL="600075" lvl="1" indent="-257175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endParaRPr lang="en-US" sz="1400" b="0" u="sng">
              <a:solidFill>
                <a:schemeClr val="tx1"/>
              </a:solidFill>
              <a:highlight>
                <a:srgbClr val="FFFFFF"/>
              </a:highlight>
            </a:endParaRPr>
          </a:p>
          <a:p>
            <a:pPr marL="257175" indent="-257175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388" b="0">
                <a:solidFill>
                  <a:schemeClr val="tx1"/>
                </a:solidFill>
                <a:highlight>
                  <a:srgbClr val="FFFFFF"/>
                </a:highlight>
              </a:rPr>
              <a:t>APPLY</a:t>
            </a:r>
          </a:p>
          <a:p>
            <a:pPr marL="600075" lvl="1" indent="-257175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088" b="0">
                <a:solidFill>
                  <a:schemeClr val="tx1"/>
                </a:solidFill>
                <a:highlight>
                  <a:srgbClr val="FFFFFF"/>
                </a:highlight>
              </a:rPr>
              <a:t>Proof of concept – hijacking</a:t>
            </a:r>
          </a:p>
          <a:p>
            <a:pPr marL="600075" lvl="1" indent="-257175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088" b="0">
                <a:solidFill>
                  <a:schemeClr val="tx1"/>
                </a:solidFill>
                <a:highlight>
                  <a:srgbClr val="FFFFFF"/>
                </a:highlight>
              </a:rPr>
              <a:t>Proof of concept – eavesdropping</a:t>
            </a:r>
          </a:p>
          <a:p>
            <a:pPr marL="600075" lvl="1" indent="-257175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088" b="0">
                <a:solidFill>
                  <a:schemeClr val="tx1"/>
                </a:solidFill>
                <a:highlight>
                  <a:srgbClr val="FFFFFF"/>
                </a:highlight>
              </a:rPr>
              <a:t>Interpretation of results</a:t>
            </a:r>
          </a:p>
          <a:p>
            <a:pPr marL="600075" lvl="1" indent="-257175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endParaRPr lang="en-US" sz="1100" b="0">
              <a:solidFill>
                <a:schemeClr val="tx1"/>
              </a:solidFill>
              <a:highlight>
                <a:srgbClr val="FFFFFF"/>
              </a:highlight>
            </a:endParaRPr>
          </a:p>
          <a:p>
            <a:pPr marL="257175" indent="-257175">
              <a:buClr>
                <a:schemeClr val="dk1"/>
              </a:buClr>
              <a:buSzPts val="1100"/>
            </a:pPr>
            <a:r>
              <a:rPr lang="en-US" sz="1388" b="0">
                <a:solidFill>
                  <a:schemeClr val="tx1"/>
                </a:solidFill>
                <a:highlight>
                  <a:srgbClr val="FFFFFF"/>
                </a:highlight>
              </a:rPr>
              <a:t>EXPAND</a:t>
            </a:r>
          </a:p>
          <a:p>
            <a:pPr marL="600075" lvl="1" indent="-257175">
              <a:buClr>
                <a:schemeClr val="dk1"/>
              </a:buClr>
              <a:buSzPts val="1100"/>
            </a:pPr>
            <a:r>
              <a:rPr lang="en-US" sz="1088" b="0">
                <a:solidFill>
                  <a:schemeClr val="tx1"/>
                </a:solidFill>
                <a:highlight>
                  <a:srgbClr val="FFFFFF"/>
                </a:highlight>
              </a:rPr>
              <a:t>Provide research to NRO</a:t>
            </a:r>
          </a:p>
          <a:p>
            <a:pPr marL="600075" lvl="1" indent="-257175">
              <a:buClr>
                <a:schemeClr val="dk1"/>
              </a:buClr>
              <a:buSzPts val="1100"/>
            </a:pPr>
            <a:r>
              <a:rPr lang="en-US" sz="1088" b="0">
                <a:solidFill>
                  <a:schemeClr val="tx1"/>
                </a:solidFill>
                <a:highlight>
                  <a:srgbClr val="FFFFFF"/>
                </a:highlight>
              </a:rPr>
              <a:t>Observe various side channel-attacks</a:t>
            </a:r>
          </a:p>
          <a:p>
            <a:pPr marL="600075" lvl="1" indent="-257175">
              <a:buClr>
                <a:schemeClr val="dk1"/>
              </a:buClr>
              <a:buSzPts val="1100"/>
            </a:pPr>
            <a:r>
              <a:rPr lang="en-US" sz="1088" b="0">
                <a:solidFill>
                  <a:schemeClr val="tx1"/>
                </a:solidFill>
                <a:highlight>
                  <a:srgbClr val="FFFFFF"/>
                </a:highlight>
              </a:rPr>
              <a:t>Create security mitigations – Software Based Encryption</a:t>
            </a:r>
          </a:p>
          <a:p>
            <a:pPr marL="600075" lvl="1" indent="-257175">
              <a:buClr>
                <a:schemeClr val="dk1"/>
              </a:buClr>
              <a:buSzPts val="1100"/>
            </a:pPr>
            <a:r>
              <a:rPr lang="en-US" sz="1088" b="0">
                <a:solidFill>
                  <a:schemeClr val="tx1"/>
                </a:solidFill>
                <a:highlight>
                  <a:srgbClr val="FFFFFF"/>
                </a:highlight>
              </a:rPr>
              <a:t>Expand to larger technologies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2EE2E6-C81A-48C3-979E-8952208D4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Statement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8439B-398E-9194-17F0-1C5BADD458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92223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9442602-7E68-CA33-5260-07ABCFBC79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1097280"/>
            <a:ext cx="4179393" cy="3703320"/>
          </a:xfrm>
        </p:spPr>
        <p:txBody>
          <a:bodyPr/>
          <a:lstStyle/>
          <a:p>
            <a:r>
              <a:rPr lang="en-US" sz="2000" u="sng"/>
              <a:t>Android Open Source Project</a:t>
            </a:r>
          </a:p>
          <a:p>
            <a:pPr lvl="1"/>
            <a:r>
              <a:rPr lang="en-US" sz="1800"/>
              <a:t>Mirror of existing build – contains previous builds</a:t>
            </a:r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pPr lvl="1"/>
            <a:endParaRPr lang="en-US" sz="16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5582AB-E245-56BA-BE31-4382A8F15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Android 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7E448-839D-A6AD-2B19-009E3B8E5C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lang="en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DEB11C8-A232-D96F-DEE8-B753BA1D5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39" y="2307571"/>
            <a:ext cx="4039042" cy="2249505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149932D1-CAA8-0073-1352-19202BE70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354" y="2304204"/>
            <a:ext cx="3480834" cy="2256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0DD952-0310-AF91-F201-383F7B773AA7}"/>
              </a:ext>
            </a:extLst>
          </p:cNvPr>
          <p:cNvSpPr txBox="1"/>
          <p:nvPr/>
        </p:nvSpPr>
        <p:spPr>
          <a:xfrm>
            <a:off x="4542097" y="1237695"/>
            <a:ext cx="34821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480"/>
              </a:spcBef>
              <a:buChar char="•"/>
            </a:pPr>
            <a:endParaRPr lang="en-US" sz="1800" b="1">
              <a:solidFill>
                <a:schemeClr val="dk1"/>
              </a:solidFill>
              <a:latin typeface="Trebuchet MS"/>
            </a:endParaRPr>
          </a:p>
        </p:txBody>
      </p:sp>
      <p:sp>
        <p:nvSpPr>
          <p:cNvPr id="9" name="Subtitle 1">
            <a:extLst>
              <a:ext uri="{FF2B5EF4-FFF2-40B4-BE49-F238E27FC236}">
                <a16:creationId xmlns:a16="http://schemas.microsoft.com/office/drawing/2014/main" id="{840568A4-F125-9425-2EE8-2BDCF917CB80}"/>
              </a:ext>
            </a:extLst>
          </p:cNvPr>
          <p:cNvSpPr txBox="1">
            <a:spLocks/>
          </p:cNvSpPr>
          <p:nvPr/>
        </p:nvSpPr>
        <p:spPr>
          <a:xfrm>
            <a:off x="4571823" y="1096837"/>
            <a:ext cx="4179393" cy="1211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052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C2D83"/>
              </a:buClr>
              <a:buSzPts val="1920"/>
              <a:buFont typeface="Noto Sans Symbols"/>
              <a:buChar char="■"/>
              <a:defRPr sz="24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2D83"/>
              </a:buClr>
              <a:buSzPts val="1600"/>
              <a:buFont typeface="Noto Sans Symbols"/>
              <a:buChar char="■"/>
              <a:defRPr sz="20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C2D83"/>
              </a:buClr>
              <a:buSzPts val="1440"/>
              <a:buFont typeface="Noto Sans Symbols"/>
              <a:buChar char="■"/>
              <a:defRPr sz="18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0988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3399"/>
              </a:buClr>
              <a:buSzPts val="1280"/>
              <a:buFont typeface="Noto Sans Symbols"/>
              <a:buChar char="■"/>
              <a:defRPr sz="16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u="sng"/>
              <a:t>Android Code Search</a:t>
            </a:r>
          </a:p>
          <a:p>
            <a:pPr lvl="1"/>
            <a:r>
              <a:rPr lang="en-US" sz="1800"/>
              <a:t>Tool – allow developers to view Android source code</a:t>
            </a:r>
          </a:p>
          <a:p>
            <a:endParaRPr lang="en-US" sz="1800"/>
          </a:p>
          <a:p>
            <a:pPr lvl="1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091512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4E7BECC-C08D-3CE0-1805-8232DECC2C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0"/>
              <a:t>Viewed and analyzed OS source code</a:t>
            </a:r>
            <a:endParaRPr lang="en-US"/>
          </a:p>
          <a:p>
            <a:r>
              <a:rPr lang="en-US" b="0"/>
              <a:t> Searching for how the Android operating system interacts and interprets, if at all, any incoming Qi communications. </a:t>
            </a:r>
            <a:endParaRPr lang="en-US"/>
          </a:p>
          <a:p>
            <a:r>
              <a:rPr lang="en-US" b="0"/>
              <a:t>No prior publications found – researched from ground up</a:t>
            </a:r>
          </a:p>
          <a:p>
            <a:r>
              <a:rPr lang="en-US" b="0"/>
              <a:t>Cumulative Time Spent: ~32 Hours 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089520-443D-F21A-F8FC-130EC268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Android 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00C5C-435E-E1B7-0EFA-089019629F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lang="en"/>
          </a:p>
        </p:txBody>
      </p:sp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AB10FB1C-FBEA-A141-EF58-292F3EBC4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553" y="3095384"/>
            <a:ext cx="1460649" cy="171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67246"/>
      </p:ext>
    </p:extLst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USAFA Standard">
  <a:themeElements>
    <a:clrScheme name="4_USAFA Standard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B9B0860FE7AA240952B4D4866A5B65B" ma:contentTypeVersion="11" ma:contentTypeDescription="Create a new document." ma:contentTypeScope="" ma:versionID="885b2909c356337fdc79a251e75ab251">
  <xsd:schema xmlns:xsd="http://www.w3.org/2001/XMLSchema" xmlns:xs="http://www.w3.org/2001/XMLSchema" xmlns:p="http://schemas.microsoft.com/office/2006/metadata/properties" xmlns:ns2="008e7779-d191-4f89-8ba2-6d79fa753a71" xmlns:ns3="b4391d8c-6e0b-40e1-a9c9-cd08aa23cea3" targetNamespace="http://schemas.microsoft.com/office/2006/metadata/properties" ma:root="true" ma:fieldsID="8aa356998364fa0aa7b147df01bd1e91" ns2:_="" ns3:_="">
    <xsd:import namespace="008e7779-d191-4f89-8ba2-6d79fa753a71"/>
    <xsd:import namespace="b4391d8c-6e0b-40e1-a9c9-cd08aa23cea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8e7779-d191-4f89-8ba2-6d79fa753a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d16a427a-858a-487d-80a3-21f23792e06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391d8c-6e0b-40e1-a9c9-cd08aa23cea3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08e7779-d191-4f89-8ba2-6d79fa753a71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B755A83-16E6-446D-A2DD-C014CC04E9C1}"/>
</file>

<file path=customXml/itemProps2.xml><?xml version="1.0" encoding="utf-8"?>
<ds:datastoreItem xmlns:ds="http://schemas.openxmlformats.org/officeDocument/2006/customXml" ds:itemID="{092BDFF5-02C9-4149-B6ED-8FF7D37ADAA9}">
  <ds:schemaRefs>
    <ds:schemaRef ds:uri="008e7779-d191-4f89-8ba2-6d79fa753a7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0A39F59-3F94-44D0-AA87-A15769E3A13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28</Slides>
  <Notes>9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Spearmint</vt:lpstr>
      <vt:lpstr>4_USAFA Standard</vt:lpstr>
      <vt:lpstr>PowerPoint Presentation</vt:lpstr>
      <vt:lpstr>Overview</vt:lpstr>
      <vt:lpstr>Executive Summary</vt:lpstr>
      <vt:lpstr>WPT Attack Vectors - Review</vt:lpstr>
      <vt:lpstr>Technical Discussion </vt:lpstr>
      <vt:lpstr>Motivation</vt:lpstr>
      <vt:lpstr>Problem Statement</vt:lpstr>
      <vt:lpstr>Android OS</vt:lpstr>
      <vt:lpstr>Android OS</vt:lpstr>
      <vt:lpstr>Android OS</vt:lpstr>
      <vt:lpstr>Packet Analysis</vt:lpstr>
      <vt:lpstr>Power Spot – Wireless Power Transmitter</vt:lpstr>
      <vt:lpstr>Software Based Encryption: Authentication</vt:lpstr>
      <vt:lpstr>Software Based Encryption</vt:lpstr>
      <vt:lpstr>Software Based Encryption</vt:lpstr>
      <vt:lpstr>Software Based Encryption</vt:lpstr>
      <vt:lpstr>Software Based Encryption</vt:lpstr>
      <vt:lpstr>Bluetooth: Software Based Encryption</vt:lpstr>
      <vt:lpstr>Software Based Encryption: Bluetooth</vt:lpstr>
      <vt:lpstr>Signature Analysis</vt:lpstr>
      <vt:lpstr>Results Summary + Discussion</vt:lpstr>
      <vt:lpstr>Sprint Organization</vt:lpstr>
      <vt:lpstr>Sprint 4 Taskers and COAs</vt:lpstr>
      <vt:lpstr>Sprint 4 Taskers and COAs</vt:lpstr>
      <vt:lpstr>Future Work</vt:lpstr>
      <vt:lpstr>Questions?</vt:lpstr>
      <vt:lpstr>PowerPoint Presentation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Steven.Fulton@afacademy.af.edu</dc:creator>
  <cp:revision>1</cp:revision>
  <dcterms:modified xsi:type="dcterms:W3CDTF">2022-11-14T17:20:43Z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0x0101000B9B0860FE7AA240952B4D4866A5B65B</vt:lpwstr>
  </property>
  <property fmtid="{D5CDD505-2E9C-101B-9397-08002B2CF9AE}" pid="3" name="MediaServiceImageTags">
    <vt:lpwstr/>
  </property>
</Properties>
</file>